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7" r:id="rId1"/>
  </p:sldMasterIdLst>
  <p:sldIdLst>
    <p:sldId id="262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  <a:srgbClr val="FF9900"/>
    <a:srgbClr val="FFFF00"/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56759D-B6A4-4651-864F-980CD5B00508}" v="5" dt="2022-01-05T15:28:58.3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7" autoAdjust="0"/>
    <p:restoredTop sz="94660"/>
  </p:normalViewPr>
  <p:slideViewPr>
    <p:cSldViewPr snapToGrid="0">
      <p:cViewPr varScale="1">
        <p:scale>
          <a:sx n="72" d="100"/>
          <a:sy n="72" d="100"/>
        </p:scale>
        <p:origin x="-90" y="-7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cardo Ricci" userId="82f870f4021a8ce2" providerId="LiveId" clId="{F156759D-B6A4-4651-864F-980CD5B00508}"/>
    <pc:docChg chg="undo custSel modSld">
      <pc:chgData name="Riccardo Ricci" userId="82f870f4021a8ce2" providerId="LiveId" clId="{F156759D-B6A4-4651-864F-980CD5B00508}" dt="2022-01-05T15:48:20.527" v="442" actId="5793"/>
      <pc:docMkLst>
        <pc:docMk/>
      </pc:docMkLst>
      <pc:sldChg chg="addSp modSp mod">
        <pc:chgData name="Riccardo Ricci" userId="82f870f4021a8ce2" providerId="LiveId" clId="{F156759D-B6A4-4651-864F-980CD5B00508}" dt="2022-01-05T15:47:54.200" v="436" actId="5793"/>
        <pc:sldMkLst>
          <pc:docMk/>
          <pc:sldMk cId="4100195471" sldId="258"/>
        </pc:sldMkLst>
        <pc:spChg chg="mod">
          <ac:chgData name="Riccardo Ricci" userId="82f870f4021a8ce2" providerId="LiveId" clId="{F156759D-B6A4-4651-864F-980CD5B00508}" dt="2022-01-05T15:30:54.579" v="227" actId="255"/>
          <ac:spMkLst>
            <pc:docMk/>
            <pc:sldMk cId="4100195471" sldId="258"/>
            <ac:spMk id="2" creationId="{EDE2E3F6-6675-4DC3-A3E0-5AAB45030C68}"/>
          </ac:spMkLst>
        </pc:spChg>
        <pc:spChg chg="mod">
          <ac:chgData name="Riccardo Ricci" userId="82f870f4021a8ce2" providerId="LiveId" clId="{F156759D-B6A4-4651-864F-980CD5B00508}" dt="2022-01-05T15:30:49.802" v="226" actId="1076"/>
          <ac:spMkLst>
            <pc:docMk/>
            <pc:sldMk cId="4100195471" sldId="258"/>
            <ac:spMk id="3" creationId="{4B9C13AB-54C4-492D-9D82-8F45F22107A3}"/>
          </ac:spMkLst>
        </pc:spChg>
        <pc:spChg chg="mod">
          <ac:chgData name="Riccardo Ricci" userId="82f870f4021a8ce2" providerId="LiveId" clId="{F156759D-B6A4-4651-864F-980CD5B00508}" dt="2022-01-05T15:30:45.661" v="225" actId="1076"/>
          <ac:spMkLst>
            <pc:docMk/>
            <pc:sldMk cId="4100195471" sldId="258"/>
            <ac:spMk id="4" creationId="{2AB1B601-0DBC-4421-9C4D-A141ACDC3762}"/>
          </ac:spMkLst>
        </pc:spChg>
        <pc:spChg chg="add mod">
          <ac:chgData name="Riccardo Ricci" userId="82f870f4021a8ce2" providerId="LiveId" clId="{F156759D-B6A4-4651-864F-980CD5B00508}" dt="2022-01-05T15:47:54.200" v="436" actId="5793"/>
          <ac:spMkLst>
            <pc:docMk/>
            <pc:sldMk cId="4100195471" sldId="258"/>
            <ac:spMk id="6" creationId="{BA5949E2-47AA-4D82-8644-CF933F9DDE41}"/>
          </ac:spMkLst>
        </pc:spChg>
        <pc:spChg chg="mod">
          <ac:chgData name="Riccardo Ricci" userId="82f870f4021a8ce2" providerId="LiveId" clId="{F156759D-B6A4-4651-864F-980CD5B00508}" dt="2022-01-05T15:42:27.552" v="392" actId="1076"/>
          <ac:spMkLst>
            <pc:docMk/>
            <pc:sldMk cId="4100195471" sldId="258"/>
            <ac:spMk id="8" creationId="{A4E07C28-CCF8-4388-A81B-7C5C681DE1B3}"/>
          </ac:spMkLst>
        </pc:spChg>
        <pc:spChg chg="mod">
          <ac:chgData name="Riccardo Ricci" userId="82f870f4021a8ce2" providerId="LiveId" clId="{F156759D-B6A4-4651-864F-980CD5B00508}" dt="2022-01-05T15:31:35.591" v="258" actId="20577"/>
          <ac:spMkLst>
            <pc:docMk/>
            <pc:sldMk cId="4100195471" sldId="258"/>
            <ac:spMk id="9" creationId="{E754E9AE-18E0-4BD3-907D-ADC75513B1ED}"/>
          </ac:spMkLst>
        </pc:spChg>
      </pc:sldChg>
      <pc:sldChg chg="addSp delSp modSp mod">
        <pc:chgData name="Riccardo Ricci" userId="82f870f4021a8ce2" providerId="LiveId" clId="{F156759D-B6A4-4651-864F-980CD5B00508}" dt="2022-01-05T15:47:35.071" v="430" actId="14100"/>
        <pc:sldMkLst>
          <pc:docMk/>
          <pc:sldMk cId="3669431707" sldId="259"/>
        </pc:sldMkLst>
        <pc:spChg chg="mod">
          <ac:chgData name="Riccardo Ricci" userId="82f870f4021a8ce2" providerId="LiveId" clId="{F156759D-B6A4-4651-864F-980CD5B00508}" dt="2022-01-05T15:32:09.619" v="299" actId="255"/>
          <ac:spMkLst>
            <pc:docMk/>
            <pc:sldMk cId="3669431707" sldId="259"/>
            <ac:spMk id="3" creationId="{862E7FC7-37EC-4C73-B505-95A34C0AD990}"/>
          </ac:spMkLst>
        </pc:spChg>
        <pc:spChg chg="del mod">
          <ac:chgData name="Riccardo Ricci" userId="82f870f4021a8ce2" providerId="LiveId" clId="{F156759D-B6A4-4651-864F-980CD5B00508}" dt="2022-01-05T15:27:47.840" v="158" actId="478"/>
          <ac:spMkLst>
            <pc:docMk/>
            <pc:sldMk cId="3669431707" sldId="259"/>
            <ac:spMk id="4" creationId="{D81D8681-32E3-4BB7-A56F-F3C18A69347E}"/>
          </ac:spMkLst>
        </pc:spChg>
        <pc:spChg chg="mod">
          <ac:chgData name="Riccardo Ricci" userId="82f870f4021a8ce2" providerId="LiveId" clId="{F156759D-B6A4-4651-864F-980CD5B00508}" dt="2022-01-05T15:46:19.491" v="408" actId="20577"/>
          <ac:spMkLst>
            <pc:docMk/>
            <pc:sldMk cId="3669431707" sldId="259"/>
            <ac:spMk id="5" creationId="{2AD686BE-1CBE-4442-8BA0-806F9E3B3484}"/>
          </ac:spMkLst>
        </pc:spChg>
        <pc:spChg chg="mod">
          <ac:chgData name="Riccardo Ricci" userId="82f870f4021a8ce2" providerId="LiveId" clId="{F156759D-B6A4-4651-864F-980CD5B00508}" dt="2022-01-05T15:46:53.975" v="424" actId="20577"/>
          <ac:spMkLst>
            <pc:docMk/>
            <pc:sldMk cId="3669431707" sldId="259"/>
            <ac:spMk id="6" creationId="{703B2A9A-398B-4457-877B-7D5321293C6F}"/>
          </ac:spMkLst>
        </pc:spChg>
        <pc:spChg chg="mod">
          <ac:chgData name="Riccardo Ricci" userId="82f870f4021a8ce2" providerId="LiveId" clId="{F156759D-B6A4-4651-864F-980CD5B00508}" dt="2022-01-05T15:41:19.962" v="389" actId="1076"/>
          <ac:spMkLst>
            <pc:docMk/>
            <pc:sldMk cId="3669431707" sldId="259"/>
            <ac:spMk id="7" creationId="{9DB6CCBD-2D9D-4EC4-A7BA-1CDF1C5C407B}"/>
          </ac:spMkLst>
        </pc:spChg>
        <pc:spChg chg="add del mod">
          <ac:chgData name="Riccardo Ricci" userId="82f870f4021a8ce2" providerId="LiveId" clId="{F156759D-B6A4-4651-864F-980CD5B00508}" dt="2022-01-05T15:29:03.714" v="173"/>
          <ac:spMkLst>
            <pc:docMk/>
            <pc:sldMk cId="3669431707" sldId="259"/>
            <ac:spMk id="8" creationId="{14CEDD73-6236-4321-A87C-C6AD342C7D76}"/>
          </ac:spMkLst>
        </pc:spChg>
        <pc:spChg chg="add mod">
          <ac:chgData name="Riccardo Ricci" userId="82f870f4021a8ce2" providerId="LiveId" clId="{F156759D-B6A4-4651-864F-980CD5B00508}" dt="2022-01-05T15:41:58.446" v="391" actId="1076"/>
          <ac:spMkLst>
            <pc:docMk/>
            <pc:sldMk cId="3669431707" sldId="259"/>
            <ac:spMk id="9" creationId="{E03C5371-A105-4B15-A9AF-316441C198A3}"/>
          </ac:spMkLst>
        </pc:spChg>
        <pc:spChg chg="add del mod">
          <ac:chgData name="Riccardo Ricci" userId="82f870f4021a8ce2" providerId="LiveId" clId="{F156759D-B6A4-4651-864F-980CD5B00508}" dt="2022-01-05T15:28:58.349" v="171"/>
          <ac:spMkLst>
            <pc:docMk/>
            <pc:sldMk cId="3669431707" sldId="259"/>
            <ac:spMk id="11" creationId="{9CB81327-144C-4BD7-92A8-4EF4670A5FFF}"/>
          </ac:spMkLst>
        </pc:spChg>
        <pc:spChg chg="add mod">
          <ac:chgData name="Riccardo Ricci" userId="82f870f4021a8ce2" providerId="LiveId" clId="{F156759D-B6A4-4651-864F-980CD5B00508}" dt="2022-01-05T15:47:35.071" v="430" actId="14100"/>
          <ac:spMkLst>
            <pc:docMk/>
            <pc:sldMk cId="3669431707" sldId="259"/>
            <ac:spMk id="13" creationId="{0D54C06B-ACB5-4853-B623-838977A9AA28}"/>
          </ac:spMkLst>
        </pc:spChg>
      </pc:sldChg>
      <pc:sldChg chg="addSp delSp modSp mod">
        <pc:chgData name="Riccardo Ricci" userId="82f870f4021a8ce2" providerId="LiveId" clId="{F156759D-B6A4-4651-864F-980CD5B00508}" dt="2022-01-05T15:48:20.527" v="442" actId="5793"/>
        <pc:sldMkLst>
          <pc:docMk/>
          <pc:sldMk cId="3777683195" sldId="260"/>
        </pc:sldMkLst>
        <pc:spChg chg="mod">
          <ac:chgData name="Riccardo Ricci" userId="82f870f4021a8ce2" providerId="LiveId" clId="{F156759D-B6A4-4651-864F-980CD5B00508}" dt="2022-01-05T15:33:10.427" v="312" actId="255"/>
          <ac:spMkLst>
            <pc:docMk/>
            <pc:sldMk cId="3777683195" sldId="260"/>
            <ac:spMk id="4" creationId="{BE847813-94AF-4DDA-9836-A3FC34DA8B6C}"/>
          </ac:spMkLst>
        </pc:spChg>
        <pc:spChg chg="del mod">
          <ac:chgData name="Riccardo Ricci" userId="82f870f4021a8ce2" providerId="LiveId" clId="{F156759D-B6A4-4651-864F-980CD5B00508}" dt="2022-01-05T15:33:02.947" v="310" actId="478"/>
          <ac:spMkLst>
            <pc:docMk/>
            <pc:sldMk cId="3777683195" sldId="260"/>
            <ac:spMk id="5" creationId="{D917282B-169E-4002-B011-808F89455F49}"/>
          </ac:spMkLst>
        </pc:spChg>
        <pc:spChg chg="mod">
          <ac:chgData name="Riccardo Ricci" userId="82f870f4021a8ce2" providerId="LiveId" clId="{F156759D-B6A4-4651-864F-980CD5B00508}" dt="2022-01-05T15:34:31.256" v="328" actId="1076"/>
          <ac:spMkLst>
            <pc:docMk/>
            <pc:sldMk cId="3777683195" sldId="260"/>
            <ac:spMk id="6" creationId="{BA7F4740-7AF9-4A42-B4C2-B33A18A2EC51}"/>
          </ac:spMkLst>
        </pc:spChg>
        <pc:spChg chg="mod">
          <ac:chgData name="Riccardo Ricci" userId="82f870f4021a8ce2" providerId="LiveId" clId="{F156759D-B6A4-4651-864F-980CD5B00508}" dt="2022-01-05T15:34:35.306" v="329" actId="1076"/>
          <ac:spMkLst>
            <pc:docMk/>
            <pc:sldMk cId="3777683195" sldId="260"/>
            <ac:spMk id="8" creationId="{7615E51C-814A-48A3-847A-7AF96EE78834}"/>
          </ac:spMkLst>
        </pc:spChg>
        <pc:spChg chg="add mod">
          <ac:chgData name="Riccardo Ricci" userId="82f870f4021a8ce2" providerId="LiveId" clId="{F156759D-B6A4-4651-864F-980CD5B00508}" dt="2022-01-05T15:34:27.541" v="327" actId="1076"/>
          <ac:spMkLst>
            <pc:docMk/>
            <pc:sldMk cId="3777683195" sldId="260"/>
            <ac:spMk id="9" creationId="{166E3383-92CC-4360-AB77-958814304E94}"/>
          </ac:spMkLst>
        </pc:spChg>
        <pc:spChg chg="add mod">
          <ac:chgData name="Riccardo Ricci" userId="82f870f4021a8ce2" providerId="LiveId" clId="{F156759D-B6A4-4651-864F-980CD5B00508}" dt="2022-01-05T15:48:20.527" v="442" actId="5793"/>
          <ac:spMkLst>
            <pc:docMk/>
            <pc:sldMk cId="3777683195" sldId="260"/>
            <ac:spMk id="11" creationId="{3C1AE5E8-2689-4F5E-A356-A6C350D9758A}"/>
          </ac:spMkLst>
        </pc:spChg>
      </pc:sldChg>
      <pc:sldChg chg="modSp mod">
        <pc:chgData name="Riccardo Ricci" userId="82f870f4021a8ce2" providerId="LiveId" clId="{F156759D-B6A4-4651-864F-980CD5B00508}" dt="2022-01-05T15:39:44.576" v="384" actId="1076"/>
        <pc:sldMkLst>
          <pc:docMk/>
          <pc:sldMk cId="1176767884" sldId="261"/>
        </pc:sldMkLst>
        <pc:spChg chg="mod">
          <ac:chgData name="Riccardo Ricci" userId="82f870f4021a8ce2" providerId="LiveId" clId="{F156759D-B6A4-4651-864F-980CD5B00508}" dt="2022-01-05T15:38:41.232" v="380" actId="14100"/>
          <ac:spMkLst>
            <pc:docMk/>
            <pc:sldMk cId="1176767884" sldId="261"/>
            <ac:spMk id="3" creationId="{C950B9ED-0D51-43BC-B270-1C22A30FD7BC}"/>
          </ac:spMkLst>
        </pc:spChg>
        <pc:spChg chg="mod">
          <ac:chgData name="Riccardo Ricci" userId="82f870f4021a8ce2" providerId="LiveId" clId="{F156759D-B6A4-4651-864F-980CD5B00508}" dt="2022-01-05T15:38:10.920" v="374" actId="1076"/>
          <ac:spMkLst>
            <pc:docMk/>
            <pc:sldMk cId="1176767884" sldId="261"/>
            <ac:spMk id="4" creationId="{3272CF1C-3B95-401B-8776-165984B975FE}"/>
          </ac:spMkLst>
        </pc:spChg>
        <pc:spChg chg="mod">
          <ac:chgData name="Riccardo Ricci" userId="82f870f4021a8ce2" providerId="LiveId" clId="{F156759D-B6A4-4651-864F-980CD5B00508}" dt="2022-01-05T15:39:35.447" v="381" actId="1076"/>
          <ac:spMkLst>
            <pc:docMk/>
            <pc:sldMk cId="1176767884" sldId="261"/>
            <ac:spMk id="5" creationId="{94631E28-12A5-4646-9FA8-3E8C5ECE624E}"/>
          </ac:spMkLst>
        </pc:spChg>
        <pc:spChg chg="mod">
          <ac:chgData name="Riccardo Ricci" userId="82f870f4021a8ce2" providerId="LiveId" clId="{F156759D-B6A4-4651-864F-980CD5B00508}" dt="2022-01-05T15:39:38.214" v="382" actId="1076"/>
          <ac:spMkLst>
            <pc:docMk/>
            <pc:sldMk cId="1176767884" sldId="261"/>
            <ac:spMk id="6" creationId="{8A6C5B9E-48AC-4C17-8B09-1C0E66379DBE}"/>
          </ac:spMkLst>
        </pc:spChg>
        <pc:spChg chg="mod">
          <ac:chgData name="Riccardo Ricci" userId="82f870f4021a8ce2" providerId="LiveId" clId="{F156759D-B6A4-4651-864F-980CD5B00508}" dt="2022-01-05T15:39:41.323" v="383" actId="1076"/>
          <ac:spMkLst>
            <pc:docMk/>
            <pc:sldMk cId="1176767884" sldId="261"/>
            <ac:spMk id="7" creationId="{E4A2CCDE-4C13-4DE9-905D-898CF3151900}"/>
          </ac:spMkLst>
        </pc:spChg>
        <pc:spChg chg="mod">
          <ac:chgData name="Riccardo Ricci" userId="82f870f4021a8ce2" providerId="LiveId" clId="{F156759D-B6A4-4651-864F-980CD5B00508}" dt="2022-01-05T15:39:44.576" v="384" actId="1076"/>
          <ac:spMkLst>
            <pc:docMk/>
            <pc:sldMk cId="1176767884" sldId="261"/>
            <ac:spMk id="8" creationId="{0E55B383-1B8B-4B12-BEC0-55AD50BEE4A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6530-BE8F-43BC-9EEB-639C1686530F}" type="datetimeFigureOut">
              <a:rPr lang="it-IT" smtClean="0"/>
              <a:pPr/>
              <a:t>10/01/2022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0546693-67DE-4361-AC62-21E8847E2E67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847308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6530-BE8F-43BC-9EEB-639C1686530F}" type="datetimeFigureOut">
              <a:rPr lang="it-IT" smtClean="0"/>
              <a:pPr/>
              <a:t>10/01/2022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46693-67DE-4361-AC62-21E8847E2E67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095820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6530-BE8F-43BC-9EEB-639C1686530F}" type="datetimeFigureOut">
              <a:rPr lang="it-IT" smtClean="0"/>
              <a:pPr/>
              <a:t>10/01/2022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0546693-67DE-4361-AC62-21E8847E2E67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381660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6530-BE8F-43BC-9EEB-639C1686530F}" type="datetimeFigureOut">
              <a:rPr lang="it-IT" smtClean="0"/>
              <a:pPr/>
              <a:t>10/01/2022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0546693-67DE-4361-AC62-21E8847E2E67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774752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6530-BE8F-43BC-9EEB-639C1686530F}" type="datetimeFigureOut">
              <a:rPr lang="it-IT" smtClean="0"/>
              <a:pPr/>
              <a:t>10/01/2022</a:t>
            </a:fld>
            <a:endParaRPr lang="it-I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0546693-67DE-4361-AC62-21E8847E2E67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875663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6530-BE8F-43BC-9EEB-639C1686530F}" type="datetimeFigureOut">
              <a:rPr lang="it-IT" smtClean="0"/>
              <a:pPr/>
              <a:t>10/01/2022</a:t>
            </a:fld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46693-67DE-4361-AC62-21E8847E2E67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271798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6530-BE8F-43BC-9EEB-639C1686530F}" type="datetimeFigureOut">
              <a:rPr lang="it-IT" smtClean="0"/>
              <a:pPr/>
              <a:t>10/01/2022</a:t>
            </a:fld>
            <a:endParaRPr lang="it-I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46693-67DE-4361-AC62-21E8847E2E67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507946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6530-BE8F-43BC-9EEB-639C1686530F}" type="datetimeFigureOut">
              <a:rPr lang="it-IT" smtClean="0"/>
              <a:pPr/>
              <a:t>10/01/2022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46693-67DE-4361-AC62-21E8847E2E67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110858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dirty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6530-BE8F-43BC-9EEB-639C1686530F}" type="datetimeFigureOut">
              <a:rPr lang="it-IT" smtClean="0"/>
              <a:pPr/>
              <a:t>10/01/2022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0546693-67DE-4361-AC62-21E8847E2E67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774326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6530-BE8F-43BC-9EEB-639C1686530F}" type="datetimeFigureOut">
              <a:rPr lang="it-IT" smtClean="0"/>
              <a:pPr/>
              <a:t>10/01/2022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0546693-67DE-4361-AC62-21E8847E2E67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634079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6530-BE8F-43BC-9EEB-639C1686530F}" type="datetimeFigureOut">
              <a:rPr lang="it-IT" smtClean="0"/>
              <a:pPr/>
              <a:t>10/01/2022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0546693-67DE-4361-AC62-21E8847E2E67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085645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6530-BE8F-43BC-9EEB-639C1686530F}" type="datetimeFigureOut">
              <a:rPr lang="it-IT" smtClean="0"/>
              <a:pPr/>
              <a:t>10/01/2022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0546693-67DE-4361-AC62-21E8847E2E67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436599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6530-BE8F-43BC-9EEB-639C1686530F}" type="datetimeFigureOut">
              <a:rPr lang="it-IT" smtClean="0"/>
              <a:pPr/>
              <a:t>10/01/2022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0546693-67DE-4361-AC62-21E8847E2E67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805540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6530-BE8F-43BC-9EEB-639C1686530F}" type="datetimeFigureOut">
              <a:rPr lang="it-IT" smtClean="0"/>
              <a:pPr/>
              <a:t>10/01/2022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0546693-67DE-4361-AC62-21E8847E2E67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4455812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6530-BE8F-43BC-9EEB-639C1686530F}" type="datetimeFigureOut">
              <a:rPr lang="it-IT" smtClean="0"/>
              <a:pPr/>
              <a:t>10/01/2022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46693-67DE-4361-AC62-21E8847E2E67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8748301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6530-BE8F-43BC-9EEB-639C1686530F}" type="datetimeFigureOut">
              <a:rPr lang="it-IT" smtClean="0"/>
              <a:pPr/>
              <a:t>10/01/2022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46693-67DE-4361-AC62-21E8847E2E67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646117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806530-BE8F-43BC-9EEB-639C1686530F}" type="datetimeFigureOut">
              <a:rPr lang="it-IT" smtClean="0"/>
              <a:pPr/>
              <a:t>10/01/2022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0546693-67DE-4361-AC62-21E8847E2E67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63231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camminosinodale.chiesacattolica.it/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camminosinodale.chiesacattolica.it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camminosinodale.chiesacattolica.it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camminosinodale.chiesacattolica.it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camminosinodale.chiesacattolica.it/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camminosinodale.chiesacattolica.it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0C33CF8E-AECC-4E4D-8EC4-FABBAD604B77}"/>
              </a:ext>
            </a:extLst>
          </p:cNvPr>
          <p:cNvSpPr txBox="1"/>
          <p:nvPr/>
        </p:nvSpPr>
        <p:spPr>
          <a:xfrm>
            <a:off x="1481959" y="388463"/>
            <a:ext cx="5586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9933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egoe Print" panose="02000600000000000000" pitchFamily="2" charset="0"/>
              </a:rPr>
              <a:t>Cammino Sinodale</a:t>
            </a:r>
          </a:p>
          <a:p>
            <a:pPr algn="ctr"/>
            <a:r>
              <a:rPr lang="it-IT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9933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egoe Print" panose="02000600000000000000" pitchFamily="2" charset="0"/>
              </a:rPr>
              <a:t>IL METODO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386A9AE7-B4D6-4130-B0CF-5A6B61D934AC}"/>
              </a:ext>
            </a:extLst>
          </p:cNvPr>
          <p:cNvSpPr txBox="1"/>
          <p:nvPr/>
        </p:nvSpPr>
        <p:spPr>
          <a:xfrm>
            <a:off x="1353208" y="2263841"/>
            <a:ext cx="1016087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Segoe Print" panose="02000600000000000000" pitchFamily="2" charset="0"/>
              </a:rPr>
              <a:t>Due pilastri alla base della metodologia per i</a:t>
            </a:r>
          </a:p>
          <a:p>
            <a:r>
              <a:rPr lang="it-IT" sz="28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Segoe Print" panose="02000600000000000000" pitchFamily="2" charset="0"/>
              </a:rPr>
              <a:t>Gruppi sinodali:</a:t>
            </a:r>
          </a:p>
          <a:p>
            <a:endParaRPr lang="it-IT" sz="2800" b="1" dirty="0">
              <a:ln w="12700">
                <a:solidFill>
                  <a:schemeClr val="accent5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latin typeface="Segoe Print" panose="020006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8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Segoe Print" panose="02000600000000000000" pitchFamily="2" charset="0"/>
              </a:rPr>
              <a:t>L’  INTERROGATIVO FONDAMENTALE: la domanda di fondo + le 10 dimensioni del camminare insieme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sz="2800" b="1" dirty="0">
              <a:ln w="12700">
                <a:solidFill>
                  <a:schemeClr val="accent5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latin typeface="Segoe Print" panose="020006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8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Segoe Print" panose="02000600000000000000" pitchFamily="2" charset="0"/>
              </a:rPr>
              <a:t>La dimensione dell’ASCOLTO: in ascolto della vita di ciascuno e dello Spirito Santo.</a:t>
            </a:r>
          </a:p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0D005C61-4F51-4784-A3AA-B7941F9A8263}"/>
              </a:ext>
            </a:extLst>
          </p:cNvPr>
          <p:cNvSpPr txBox="1"/>
          <p:nvPr/>
        </p:nvSpPr>
        <p:spPr>
          <a:xfrm>
            <a:off x="15316122" y="503388"/>
            <a:ext cx="337148" cy="142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1028" name="Picture 4" descr="Cammino Sinodale delle chiese in Italia">
            <a:hlinkClick r:id="rId2"/>
            <a:extLst>
              <a:ext uri="{FF2B5EF4-FFF2-40B4-BE49-F238E27FC236}">
                <a16:creationId xmlns:a16="http://schemas.microsoft.com/office/drawing/2014/main" xmlns="" id="{B5806F53-7724-4231-B171-8B59E7A6E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39049" y="319950"/>
            <a:ext cx="2482292" cy="1337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82743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ED468CA9-B64A-445B-9948-07CF0DA7E605}"/>
              </a:ext>
            </a:extLst>
          </p:cNvPr>
          <p:cNvSpPr txBox="1"/>
          <p:nvPr/>
        </p:nvSpPr>
        <p:spPr>
          <a:xfrm>
            <a:off x="9537844" y="1612138"/>
            <a:ext cx="2040943" cy="46166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egoe Print" panose="02000600000000000000" pitchFamily="2" charset="0"/>
              </a:rPr>
              <a:t>IL METODO</a:t>
            </a:r>
            <a:endParaRPr lang="it-IT" sz="2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08293BA6-4E14-402F-867D-68F60BC26518}"/>
              </a:ext>
            </a:extLst>
          </p:cNvPr>
          <p:cNvSpPr txBox="1"/>
          <p:nvPr/>
        </p:nvSpPr>
        <p:spPr>
          <a:xfrm>
            <a:off x="1613337" y="580033"/>
            <a:ext cx="6258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66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egoe Print" panose="02000600000000000000" pitchFamily="2" charset="0"/>
              </a:rPr>
              <a:t>LA CONVERSAZIONE SPIRITUALE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D4CA47AD-6B42-4880-9BC7-35461C5E5155}"/>
              </a:ext>
            </a:extLst>
          </p:cNvPr>
          <p:cNvSpPr txBox="1"/>
          <p:nvPr/>
        </p:nvSpPr>
        <p:spPr>
          <a:xfrm>
            <a:off x="312640" y="2146255"/>
            <a:ext cx="11263020" cy="13157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2800" b="1" dirty="0">
                <a:ln/>
                <a:solidFill>
                  <a:schemeClr val="accent1">
                    <a:lumMod val="75000"/>
                  </a:schemeClr>
                </a:solidFill>
                <a:latin typeface="Segoe Print" panose="02000600000000000000" pitchFamily="2" charset="0"/>
              </a:rPr>
              <a:t>Tre fasi:</a:t>
            </a:r>
          </a:p>
          <a:p>
            <a:pPr algn="ctr"/>
            <a:endParaRPr lang="it-IT" sz="900" b="1" dirty="0">
              <a:ln/>
              <a:solidFill>
                <a:schemeClr val="accent1">
                  <a:lumMod val="75000"/>
                </a:schemeClr>
              </a:solidFill>
              <a:latin typeface="Segoe Print" panose="02000600000000000000" pitchFamily="2" charset="0"/>
            </a:endParaRPr>
          </a:p>
          <a:p>
            <a:pPr algn="ctr"/>
            <a:endParaRPr lang="it-IT" sz="1050" b="1" dirty="0">
              <a:ln/>
              <a:solidFill>
                <a:schemeClr val="accent3"/>
              </a:solidFill>
              <a:latin typeface="Segoe Print" panose="02000600000000000000" pitchFamily="2" charset="0"/>
            </a:endParaRPr>
          </a:p>
          <a:p>
            <a:pPr algn="ctr"/>
            <a:r>
              <a:rPr lang="it-IT" sz="3200" b="1" dirty="0">
                <a:ln/>
                <a:solidFill>
                  <a:srgbClr val="C00000"/>
                </a:solidFill>
                <a:latin typeface="Segoe Print" panose="02000600000000000000" pitchFamily="2" charset="0"/>
              </a:rPr>
              <a:t>Prendere la parola - Uscire da sé - Costruire insieme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9A0A0EDE-8951-4544-8B79-75251004516A}"/>
              </a:ext>
            </a:extLst>
          </p:cNvPr>
          <p:cNvSpPr txBox="1"/>
          <p:nvPr/>
        </p:nvSpPr>
        <p:spPr>
          <a:xfrm>
            <a:off x="1725146" y="4711745"/>
            <a:ext cx="8531502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dirty="0">
                <a:solidFill>
                  <a:schemeClr val="accent1">
                    <a:lumMod val="75000"/>
                  </a:schemeClr>
                </a:solidFill>
                <a:latin typeface="Segoe Print" panose="02000600000000000000" pitchFamily="2" charset="0"/>
              </a:rPr>
              <a:t>Per ciascuna fase, tre passi:</a:t>
            </a:r>
          </a:p>
          <a:p>
            <a:pPr algn="ctr"/>
            <a:endParaRPr lang="it-IT" sz="900" dirty="0">
              <a:solidFill>
                <a:schemeClr val="accent1">
                  <a:lumMod val="75000"/>
                </a:schemeClr>
              </a:solidFill>
              <a:latin typeface="Segoe Print" panose="02000600000000000000" pitchFamily="2" charset="0"/>
            </a:endParaRPr>
          </a:p>
          <a:p>
            <a:pPr algn="ctr"/>
            <a:endParaRPr lang="it-IT" sz="1400" dirty="0">
              <a:latin typeface="Segoe Print" panose="02000600000000000000" pitchFamily="2" charset="0"/>
            </a:endParaRPr>
          </a:p>
          <a:p>
            <a:pPr algn="ctr"/>
            <a:r>
              <a:rPr lang="it-IT" sz="30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Print" panose="02000600000000000000" pitchFamily="2" charset="0"/>
              </a:rPr>
              <a:t>Riconoscere   -  Interpretare  -   Scegliere</a:t>
            </a:r>
          </a:p>
        </p:txBody>
      </p:sp>
      <p:sp>
        <p:nvSpPr>
          <p:cNvPr id="9" name="Parentesi graffa aperta 8">
            <a:extLst>
              <a:ext uri="{FF2B5EF4-FFF2-40B4-BE49-F238E27FC236}">
                <a16:creationId xmlns:a16="http://schemas.microsoft.com/office/drawing/2014/main" xmlns="" id="{A95D5476-BD21-4D85-8F21-B6199839F806}"/>
              </a:ext>
            </a:extLst>
          </p:cNvPr>
          <p:cNvSpPr/>
          <p:nvPr/>
        </p:nvSpPr>
        <p:spPr>
          <a:xfrm rot="16200000">
            <a:off x="5520422" y="1158555"/>
            <a:ext cx="847456" cy="5773358"/>
          </a:xfrm>
          <a:prstGeom prst="leftBrace">
            <a:avLst>
              <a:gd name="adj1" fmla="val 0"/>
              <a:gd name="adj2" fmla="val 50189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002060"/>
              </a:solidFill>
            </a:endParaRPr>
          </a:p>
        </p:txBody>
      </p:sp>
      <p:pic>
        <p:nvPicPr>
          <p:cNvPr id="2052" name="Picture 4" descr="Cammino Sinodale delle chiese in Italia">
            <a:hlinkClick r:id="rId2"/>
            <a:extLst>
              <a:ext uri="{FF2B5EF4-FFF2-40B4-BE49-F238E27FC236}">
                <a16:creationId xmlns:a16="http://schemas.microsoft.com/office/drawing/2014/main" xmlns="" id="{8B477240-AF3A-4A7F-8611-713A9FFEB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74862" y="219246"/>
            <a:ext cx="2403925" cy="129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65683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EDE2E3F6-6675-4DC3-A3E0-5AAB45030C68}"/>
              </a:ext>
            </a:extLst>
          </p:cNvPr>
          <p:cNvSpPr txBox="1"/>
          <p:nvPr/>
        </p:nvSpPr>
        <p:spPr>
          <a:xfrm>
            <a:off x="1659896" y="553357"/>
            <a:ext cx="529343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b="1" dirty="0">
                <a:solidFill>
                  <a:srgbClr val="C00000"/>
                </a:solidFill>
                <a:latin typeface="Segoe Print" panose="02000600000000000000" pitchFamily="2" charset="0"/>
              </a:rPr>
              <a:t>Prima  Fase</a:t>
            </a:r>
          </a:p>
          <a:p>
            <a:pPr algn="ctr"/>
            <a:endParaRPr lang="it-IT" sz="800" b="1" dirty="0">
              <a:solidFill>
                <a:srgbClr val="C00000"/>
              </a:solidFill>
              <a:latin typeface="Segoe Print" panose="02000600000000000000" pitchFamily="2" charset="0"/>
            </a:endParaRPr>
          </a:p>
          <a:p>
            <a:pPr algn="ctr"/>
            <a:r>
              <a:rPr lang="it-IT" sz="3200" b="1" dirty="0">
                <a:solidFill>
                  <a:srgbClr val="C00000"/>
                </a:solidFill>
                <a:latin typeface="Segoe Print" panose="02000600000000000000" pitchFamily="2" charset="0"/>
              </a:rPr>
              <a:t>PRENDERE LA PAROLA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4B9C13AB-54C4-492D-9D82-8F45F22107A3}"/>
              </a:ext>
            </a:extLst>
          </p:cNvPr>
          <p:cNvSpPr txBox="1"/>
          <p:nvPr/>
        </p:nvSpPr>
        <p:spPr>
          <a:xfrm>
            <a:off x="879921" y="2930608"/>
            <a:ext cx="73887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it-IT" sz="2400" dirty="0">
                <a:latin typeface="Segoe Print" panose="02000600000000000000" pitchFamily="2" charset="0"/>
              </a:rPr>
              <a:t>Riconoscere le esperienze in cui abbiamo sperimentato il «camminare insieme»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2AB1B601-0DBC-4421-9C4D-A141ACDC3762}"/>
              </a:ext>
            </a:extLst>
          </p:cNvPr>
          <p:cNvSpPr txBox="1"/>
          <p:nvPr/>
        </p:nvSpPr>
        <p:spPr>
          <a:xfrm>
            <a:off x="2764153" y="3873884"/>
            <a:ext cx="6400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400" dirty="0">
                <a:latin typeface="Segoe Print" panose="02000600000000000000" pitchFamily="2" charset="0"/>
              </a:rPr>
              <a:t>Interpretare le esperienze rispetto al tema dell’incontro per condividerle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7E097DE5-8F01-4E4F-92B8-DEA30838BDC2}"/>
              </a:ext>
            </a:extLst>
          </p:cNvPr>
          <p:cNvSpPr txBox="1"/>
          <p:nvPr/>
        </p:nvSpPr>
        <p:spPr>
          <a:xfrm>
            <a:off x="9280634" y="1908076"/>
            <a:ext cx="2333298" cy="46166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egoe Print" panose="02000600000000000000" pitchFamily="2" charset="0"/>
              </a:rPr>
              <a:t>IL METODO</a:t>
            </a:r>
            <a:endParaRPr lang="it-IT" sz="2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A4E07C28-CCF8-4388-A81B-7C5C681DE1B3}"/>
              </a:ext>
            </a:extLst>
          </p:cNvPr>
          <p:cNvSpPr txBox="1"/>
          <p:nvPr/>
        </p:nvSpPr>
        <p:spPr>
          <a:xfrm>
            <a:off x="4126730" y="4874661"/>
            <a:ext cx="6400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400" dirty="0">
                <a:latin typeface="Segoe Print" panose="02000600000000000000" pitchFamily="2" charset="0"/>
              </a:rPr>
              <a:t>Scegliere le esperienze da condividere con lo stile della narrazione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xmlns="" id="{E754E9AE-18E0-4BD3-907D-ADC75513B1ED}"/>
              </a:ext>
            </a:extLst>
          </p:cNvPr>
          <p:cNvSpPr txBox="1"/>
          <p:nvPr/>
        </p:nvSpPr>
        <p:spPr>
          <a:xfrm>
            <a:off x="578068" y="1954243"/>
            <a:ext cx="65037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400" b="1" dirty="0">
                <a:solidFill>
                  <a:srgbClr val="993300"/>
                </a:solidFill>
                <a:latin typeface="Segoe Print" panose="02000600000000000000" pitchFamily="2" charset="0"/>
              </a:rPr>
              <a:t>Inizia con un MOMENTO di SILENZIO </a:t>
            </a:r>
          </a:p>
          <a:p>
            <a:r>
              <a:rPr lang="it-IT" sz="2400" b="1" dirty="0">
                <a:solidFill>
                  <a:srgbClr val="993300"/>
                </a:solidFill>
                <a:latin typeface="Segoe Print" panose="02000600000000000000" pitchFamily="2" charset="0"/>
              </a:rPr>
              <a:t>	durante il quale riflettere per: </a:t>
            </a:r>
          </a:p>
        </p:txBody>
      </p:sp>
      <p:pic>
        <p:nvPicPr>
          <p:cNvPr id="3074" name="Picture 2" descr="Cammino Sinodale delle chiese in Italia">
            <a:hlinkClick r:id="rId2"/>
            <a:extLst>
              <a:ext uri="{FF2B5EF4-FFF2-40B4-BE49-F238E27FC236}">
                <a16:creationId xmlns:a16="http://schemas.microsoft.com/office/drawing/2014/main" xmlns="" id="{3F28362F-6A2F-4F83-A07F-3ECCD1B54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12847" y="394631"/>
            <a:ext cx="2581471" cy="138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BA5949E2-47AA-4D82-8644-CF933F9DDE41}"/>
              </a:ext>
            </a:extLst>
          </p:cNvPr>
          <p:cNvSpPr txBox="1"/>
          <p:nvPr/>
        </p:nvSpPr>
        <p:spPr>
          <a:xfrm>
            <a:off x="5270940" y="5940222"/>
            <a:ext cx="6423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400" b="1" dirty="0">
                <a:solidFill>
                  <a:srgbClr val="993300"/>
                </a:solidFill>
                <a:latin typeface="Segoe Print" panose="02000600000000000000" pitchFamily="2" charset="0"/>
              </a:rPr>
              <a:t>A questo punto inizia la condivisione…</a:t>
            </a:r>
          </a:p>
        </p:txBody>
      </p:sp>
    </p:spTree>
    <p:extLst>
      <p:ext uri="{BB962C8B-B14F-4D97-AF65-F5344CB8AC3E}">
        <p14:creationId xmlns:p14="http://schemas.microsoft.com/office/powerpoint/2010/main" xmlns="" val="4100195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4521F070-8869-490F-B8BC-8AC7D4E9E121}"/>
              </a:ext>
            </a:extLst>
          </p:cNvPr>
          <p:cNvSpPr txBox="1"/>
          <p:nvPr/>
        </p:nvSpPr>
        <p:spPr>
          <a:xfrm>
            <a:off x="9530948" y="1878576"/>
            <a:ext cx="2040943" cy="46166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IL METODO</a:t>
            </a:r>
            <a:endParaRPr lang="it-IT" sz="2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862E7FC7-37EC-4C73-B505-95A34C0AD990}"/>
              </a:ext>
            </a:extLst>
          </p:cNvPr>
          <p:cNvSpPr txBox="1"/>
          <p:nvPr/>
        </p:nvSpPr>
        <p:spPr>
          <a:xfrm>
            <a:off x="1920089" y="502632"/>
            <a:ext cx="337464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b="1" dirty="0">
                <a:solidFill>
                  <a:srgbClr val="C00000"/>
                </a:solidFill>
                <a:latin typeface="Segoe Print" panose="02000600000000000000" pitchFamily="2" charset="0"/>
              </a:rPr>
              <a:t>Seconda Fase</a:t>
            </a:r>
          </a:p>
          <a:p>
            <a:pPr algn="ctr"/>
            <a:endParaRPr lang="it-IT" sz="800" b="1" dirty="0">
              <a:solidFill>
                <a:srgbClr val="C00000"/>
              </a:solidFill>
              <a:latin typeface="Segoe Print" panose="02000600000000000000" pitchFamily="2" charset="0"/>
            </a:endParaRPr>
          </a:p>
          <a:p>
            <a:pPr algn="ctr"/>
            <a:r>
              <a:rPr lang="it-IT" sz="3200" b="1" dirty="0">
                <a:solidFill>
                  <a:srgbClr val="C00000"/>
                </a:solidFill>
                <a:latin typeface="Segoe Print" panose="02000600000000000000" pitchFamily="2" charset="0"/>
              </a:rPr>
              <a:t>USCIRE DA SE’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2AD686BE-1CBE-4442-8BA0-806F9E3B3484}"/>
              </a:ext>
            </a:extLst>
          </p:cNvPr>
          <p:cNvSpPr txBox="1"/>
          <p:nvPr/>
        </p:nvSpPr>
        <p:spPr>
          <a:xfrm>
            <a:off x="1702389" y="2783423"/>
            <a:ext cx="63905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400" dirty="0">
                <a:latin typeface="Segoe Print" panose="02000600000000000000" pitchFamily="2" charset="0"/>
              </a:rPr>
              <a:t>Riconoscere tra le esperienze ascoltate nella prima fase quali mi hanno stimolato, interpellato, sorpreso….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703B2A9A-398B-4457-877B-7D5321293C6F}"/>
              </a:ext>
            </a:extLst>
          </p:cNvPr>
          <p:cNvSpPr txBox="1"/>
          <p:nvPr/>
        </p:nvSpPr>
        <p:spPr>
          <a:xfrm>
            <a:off x="2984643" y="4115454"/>
            <a:ext cx="6342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400" dirty="0">
                <a:latin typeface="Segoe Print" panose="02000600000000000000" pitchFamily="2" charset="0"/>
              </a:rPr>
              <a:t>Interpretare e motivare le esperienze che mi hanno provocato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9DB6CCBD-2D9D-4EC4-A7BA-1CDF1C5C407B}"/>
              </a:ext>
            </a:extLst>
          </p:cNvPr>
          <p:cNvSpPr txBox="1"/>
          <p:nvPr/>
        </p:nvSpPr>
        <p:spPr>
          <a:xfrm>
            <a:off x="4259664" y="5081946"/>
            <a:ext cx="48978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400" dirty="0">
                <a:latin typeface="Segoe Print" panose="02000600000000000000" pitchFamily="2" charset="0"/>
              </a:rPr>
              <a:t>Scegliere quali esperienze sottolineare e condividere</a:t>
            </a:r>
          </a:p>
        </p:txBody>
      </p:sp>
      <p:pic>
        <p:nvPicPr>
          <p:cNvPr id="4098" name="Picture 2" descr="Cammino Sinodale delle chiese in Italia">
            <a:hlinkClick r:id="rId2"/>
            <a:extLst>
              <a:ext uri="{FF2B5EF4-FFF2-40B4-BE49-F238E27FC236}">
                <a16:creationId xmlns:a16="http://schemas.microsoft.com/office/drawing/2014/main" xmlns="" id="{20F647BB-D12C-439C-828D-3DDBD225C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57485" y="378866"/>
            <a:ext cx="2573702" cy="138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xmlns="" id="{E03C5371-A105-4B15-A9AF-316441C198A3}"/>
              </a:ext>
            </a:extLst>
          </p:cNvPr>
          <p:cNvSpPr txBox="1"/>
          <p:nvPr/>
        </p:nvSpPr>
        <p:spPr>
          <a:xfrm>
            <a:off x="620109" y="1816931"/>
            <a:ext cx="63802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400" b="1" dirty="0">
                <a:solidFill>
                  <a:srgbClr val="993300"/>
                </a:solidFill>
                <a:latin typeface="Segoe Print" panose="02000600000000000000" pitchFamily="2" charset="0"/>
              </a:rPr>
              <a:t>Inizia con un MOMENTO di SILENZIO</a:t>
            </a:r>
          </a:p>
          <a:p>
            <a:r>
              <a:rPr lang="it-IT" sz="2400" b="1" dirty="0">
                <a:solidFill>
                  <a:srgbClr val="993300"/>
                </a:solidFill>
                <a:latin typeface="Segoe Print" panose="02000600000000000000" pitchFamily="2" charset="0"/>
              </a:rPr>
              <a:t>	durante il quale riflettere per:</a:t>
            </a:r>
            <a:r>
              <a:rPr lang="it-IT" sz="2400" b="1" dirty="0">
                <a:solidFill>
                  <a:srgbClr val="FF9900"/>
                </a:solidFill>
                <a:latin typeface="Segoe Print" panose="02000600000000000000" pitchFamily="2" charset="0"/>
              </a:rPr>
              <a:t> 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xmlns="" id="{0D54C06B-ACB5-4853-B623-838977A9AA28}"/>
              </a:ext>
            </a:extLst>
          </p:cNvPr>
          <p:cNvSpPr txBox="1"/>
          <p:nvPr/>
        </p:nvSpPr>
        <p:spPr>
          <a:xfrm>
            <a:off x="5251232" y="6027003"/>
            <a:ext cx="65466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400" b="1" dirty="0">
                <a:solidFill>
                  <a:srgbClr val="993300"/>
                </a:solidFill>
                <a:latin typeface="Segoe Print" panose="02000600000000000000" pitchFamily="2" charset="0"/>
              </a:rPr>
              <a:t>A questo punto inizia la condivisione…</a:t>
            </a:r>
          </a:p>
        </p:txBody>
      </p:sp>
    </p:spTree>
    <p:extLst>
      <p:ext uri="{BB962C8B-B14F-4D97-AF65-F5344CB8AC3E}">
        <p14:creationId xmlns:p14="http://schemas.microsoft.com/office/powerpoint/2010/main" xmlns="" val="3669431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A7D48868-6A27-45F1-8B34-BC908935DA15}"/>
              </a:ext>
            </a:extLst>
          </p:cNvPr>
          <p:cNvSpPr txBox="1"/>
          <p:nvPr/>
        </p:nvSpPr>
        <p:spPr>
          <a:xfrm>
            <a:off x="9474781" y="2244353"/>
            <a:ext cx="2040943" cy="46166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egoe Print" panose="02000600000000000000" pitchFamily="2" charset="0"/>
              </a:rPr>
              <a:t>IL METODO</a:t>
            </a:r>
            <a:endParaRPr lang="it-IT" sz="2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BE847813-94AF-4DDA-9836-A3FC34DA8B6C}"/>
              </a:ext>
            </a:extLst>
          </p:cNvPr>
          <p:cNvSpPr txBox="1"/>
          <p:nvPr/>
        </p:nvSpPr>
        <p:spPr>
          <a:xfrm>
            <a:off x="1893814" y="441435"/>
            <a:ext cx="42146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C00000"/>
                </a:solidFill>
                <a:latin typeface="Segoe Print" panose="02000600000000000000" pitchFamily="2" charset="0"/>
              </a:rPr>
              <a:t>Terza Fase</a:t>
            </a:r>
          </a:p>
          <a:p>
            <a:pPr algn="ctr"/>
            <a:endParaRPr lang="it-IT" sz="800" dirty="0"/>
          </a:p>
          <a:p>
            <a:pPr algn="ctr"/>
            <a:r>
              <a:rPr lang="it-IT" sz="2800" b="1" dirty="0">
                <a:solidFill>
                  <a:srgbClr val="C00000"/>
                </a:solidFill>
                <a:latin typeface="Segoe Print" panose="02000600000000000000" pitchFamily="2" charset="0"/>
              </a:rPr>
              <a:t>COSTRUIRE INSIEME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BA7F4740-7AF9-4A42-B4C2-B33A18A2EC51}"/>
              </a:ext>
            </a:extLst>
          </p:cNvPr>
          <p:cNvSpPr txBox="1"/>
          <p:nvPr/>
        </p:nvSpPr>
        <p:spPr>
          <a:xfrm>
            <a:off x="2117834" y="2796624"/>
            <a:ext cx="55704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dirty="0"/>
              <a:t> </a:t>
            </a:r>
            <a:r>
              <a:rPr lang="it-IT" sz="2400" dirty="0">
                <a:latin typeface="Segoe Print" panose="02000600000000000000" pitchFamily="2" charset="0"/>
              </a:rPr>
              <a:t>Riconoscere e Interpretare quegli aspetti della seconda fase che possono sintetizzare il lavoro del gruppo sinodale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7615E51C-814A-48A3-847A-7AF96EE78834}"/>
              </a:ext>
            </a:extLst>
          </p:cNvPr>
          <p:cNvSpPr txBox="1"/>
          <p:nvPr/>
        </p:nvSpPr>
        <p:spPr>
          <a:xfrm>
            <a:off x="3811952" y="4503057"/>
            <a:ext cx="6117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400" dirty="0">
                <a:latin typeface="Segoe Print" panose="02000600000000000000" pitchFamily="2" charset="0"/>
              </a:rPr>
              <a:t>Scegliere tra i punti chiave emersi quali possono costituire il «contributo sinodale» del gruppo </a:t>
            </a:r>
          </a:p>
        </p:txBody>
      </p:sp>
      <p:pic>
        <p:nvPicPr>
          <p:cNvPr id="5122" name="Picture 2" descr="Cammino Sinodale delle chiese in Italia">
            <a:hlinkClick r:id="rId2"/>
            <a:extLst>
              <a:ext uri="{FF2B5EF4-FFF2-40B4-BE49-F238E27FC236}">
                <a16:creationId xmlns:a16="http://schemas.microsoft.com/office/drawing/2014/main" xmlns="" id="{2F5663A8-D4D4-4AD5-BC9C-756F2FE74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49513" y="672662"/>
            <a:ext cx="2566211" cy="1381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xmlns="" id="{166E3383-92CC-4360-AB77-958814304E94}"/>
              </a:ext>
            </a:extLst>
          </p:cNvPr>
          <p:cNvSpPr txBox="1"/>
          <p:nvPr/>
        </p:nvSpPr>
        <p:spPr>
          <a:xfrm>
            <a:off x="868417" y="1776302"/>
            <a:ext cx="64099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400" b="1" dirty="0">
                <a:solidFill>
                  <a:srgbClr val="993300"/>
                </a:solidFill>
                <a:latin typeface="Segoe Print" panose="02000600000000000000" pitchFamily="2" charset="0"/>
              </a:rPr>
              <a:t>Inizia con un MOMENTO di SILENZIO</a:t>
            </a:r>
          </a:p>
          <a:p>
            <a:r>
              <a:rPr lang="it-IT" sz="2400" b="1" dirty="0">
                <a:solidFill>
                  <a:srgbClr val="993300"/>
                </a:solidFill>
                <a:latin typeface="Segoe Print" panose="02000600000000000000" pitchFamily="2" charset="0"/>
              </a:rPr>
              <a:t>	durante il quale riflettere per: 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xmlns="" id="{3C1AE5E8-2689-4F5E-A356-A6C350D9758A}"/>
              </a:ext>
            </a:extLst>
          </p:cNvPr>
          <p:cNvSpPr txBox="1"/>
          <p:nvPr/>
        </p:nvSpPr>
        <p:spPr>
          <a:xfrm>
            <a:off x="5264698" y="5954900"/>
            <a:ext cx="64438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400" b="1" dirty="0">
                <a:solidFill>
                  <a:srgbClr val="993300"/>
                </a:solidFill>
                <a:latin typeface="Segoe Print" panose="02000600000000000000" pitchFamily="2" charset="0"/>
              </a:rPr>
              <a:t>A questo punto inizia la condivisione…</a:t>
            </a:r>
          </a:p>
        </p:txBody>
      </p:sp>
    </p:spTree>
    <p:extLst>
      <p:ext uri="{BB962C8B-B14F-4D97-AF65-F5344CB8AC3E}">
        <p14:creationId xmlns:p14="http://schemas.microsoft.com/office/powerpoint/2010/main" xmlns="" val="3777683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5CD86876-1D25-40B4-8A24-393C9B3726DA}"/>
              </a:ext>
            </a:extLst>
          </p:cNvPr>
          <p:cNvSpPr txBox="1"/>
          <p:nvPr/>
        </p:nvSpPr>
        <p:spPr>
          <a:xfrm>
            <a:off x="9637692" y="1796534"/>
            <a:ext cx="2040943" cy="46166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egoe Print" panose="02000600000000000000" pitchFamily="2" charset="0"/>
              </a:rPr>
              <a:t>IL METODO</a:t>
            </a:r>
            <a:endParaRPr lang="it-IT" sz="2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C950B9ED-0D51-43BC-B270-1C22A30FD7BC}"/>
              </a:ext>
            </a:extLst>
          </p:cNvPr>
          <p:cNvSpPr txBox="1"/>
          <p:nvPr/>
        </p:nvSpPr>
        <p:spPr>
          <a:xfrm>
            <a:off x="1747762" y="548640"/>
            <a:ext cx="52784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latin typeface="Segoe Print" panose="02000600000000000000" pitchFamily="2" charset="0"/>
              </a:rPr>
              <a:t>CINQUE REGOLE D’ORO PER L’ANIMATORE: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3272CF1C-3B95-401B-8776-165984B975FE}"/>
              </a:ext>
            </a:extLst>
          </p:cNvPr>
          <p:cNvSpPr txBox="1"/>
          <p:nvPr/>
        </p:nvSpPr>
        <p:spPr>
          <a:xfrm>
            <a:off x="1191611" y="1649308"/>
            <a:ext cx="7420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dirty="0">
                <a:solidFill>
                  <a:srgbClr val="7030A0"/>
                </a:solidFill>
                <a:latin typeface="Segoe Print" panose="02000600000000000000" pitchFamily="2" charset="0"/>
              </a:rPr>
              <a:t>Essere accoglienti, neutri ed empatici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94631E28-12A5-4646-9FA8-3E8C5ECE624E}"/>
              </a:ext>
            </a:extLst>
          </p:cNvPr>
          <p:cNvSpPr txBox="1"/>
          <p:nvPr/>
        </p:nvSpPr>
        <p:spPr>
          <a:xfrm>
            <a:off x="1658840" y="2258199"/>
            <a:ext cx="84454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dirty="0">
                <a:solidFill>
                  <a:srgbClr val="7030A0"/>
                </a:solidFill>
                <a:latin typeface="Segoe Print" panose="02000600000000000000" pitchFamily="2" charset="0"/>
              </a:rPr>
              <a:t>Non aver paura delle pause di silenzio,</a:t>
            </a:r>
          </a:p>
          <a:p>
            <a:r>
              <a:rPr lang="it-IT" sz="2800" dirty="0">
                <a:solidFill>
                  <a:srgbClr val="7030A0"/>
                </a:solidFill>
                <a:latin typeface="Segoe Print" panose="02000600000000000000" pitchFamily="2" charset="0"/>
              </a:rPr>
              <a:t>	ma ogni tanto proporle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8A6C5B9E-48AC-4C17-8B09-1C0E66379DBE}"/>
              </a:ext>
            </a:extLst>
          </p:cNvPr>
          <p:cNvSpPr txBox="1"/>
          <p:nvPr/>
        </p:nvSpPr>
        <p:spPr>
          <a:xfrm>
            <a:off x="2498891" y="3322240"/>
            <a:ext cx="625203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dirty="0">
                <a:solidFill>
                  <a:srgbClr val="7030A0"/>
                </a:solidFill>
                <a:latin typeface="Segoe Print" panose="02000600000000000000" pitchFamily="2" charset="0"/>
              </a:rPr>
              <a:t>Evitare il dibattito,</a:t>
            </a:r>
          </a:p>
          <a:p>
            <a:r>
              <a:rPr lang="it-IT" sz="2800" dirty="0">
                <a:solidFill>
                  <a:srgbClr val="7030A0"/>
                </a:solidFill>
                <a:latin typeface="Segoe Print" panose="02000600000000000000" pitchFamily="2" charset="0"/>
              </a:rPr>
              <a:t>	ma ascoltare tutti con rispetto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E4A2CCDE-4C13-4DE9-905D-898CF3151900}"/>
              </a:ext>
            </a:extLst>
          </p:cNvPr>
          <p:cNvSpPr txBox="1"/>
          <p:nvPr/>
        </p:nvSpPr>
        <p:spPr>
          <a:xfrm>
            <a:off x="3507884" y="4409162"/>
            <a:ext cx="589937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dirty="0">
                <a:solidFill>
                  <a:srgbClr val="7030A0"/>
                </a:solidFill>
                <a:latin typeface="Segoe Print" panose="02000600000000000000" pitchFamily="2" charset="0"/>
              </a:rPr>
              <a:t>Frenare i chiaccheroni</a:t>
            </a:r>
          </a:p>
          <a:p>
            <a:r>
              <a:rPr lang="it-IT" sz="2800" dirty="0">
                <a:solidFill>
                  <a:srgbClr val="7030A0"/>
                </a:solidFill>
                <a:latin typeface="Segoe Print" panose="02000600000000000000" pitchFamily="2" charset="0"/>
              </a:rPr>
              <a:t>	e incoraggiare chi parla poco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0E55B383-1B8B-4B12-BEC0-55AD50BEE4A6}"/>
              </a:ext>
            </a:extLst>
          </p:cNvPr>
          <p:cNvSpPr txBox="1"/>
          <p:nvPr/>
        </p:nvSpPr>
        <p:spPr>
          <a:xfrm>
            <a:off x="4621981" y="5606018"/>
            <a:ext cx="106177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dirty="0">
                <a:solidFill>
                  <a:srgbClr val="7030A0"/>
                </a:solidFill>
                <a:latin typeface="Segoe Print" panose="02000600000000000000" pitchFamily="2" charset="0"/>
              </a:rPr>
              <a:t>Disinnescare l’ansia di risultato </a:t>
            </a:r>
          </a:p>
          <a:p>
            <a:r>
              <a:rPr lang="it-IT" sz="2800" dirty="0">
                <a:solidFill>
                  <a:srgbClr val="7030A0"/>
                </a:solidFill>
                <a:latin typeface="Segoe Print" panose="02000600000000000000" pitchFamily="2" charset="0"/>
              </a:rPr>
              <a:t>	con la fiducia nello Spirito Santo</a:t>
            </a:r>
          </a:p>
        </p:txBody>
      </p:sp>
      <p:pic>
        <p:nvPicPr>
          <p:cNvPr id="6146" name="Picture 2" descr="Cammino Sinodale delle chiese in Italia">
            <a:hlinkClick r:id="rId2"/>
            <a:extLst>
              <a:ext uri="{FF2B5EF4-FFF2-40B4-BE49-F238E27FC236}">
                <a16:creationId xmlns:a16="http://schemas.microsoft.com/office/drawing/2014/main" xmlns="" id="{1790111B-CB34-482E-97EC-ADB79BF34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01655" y="391474"/>
            <a:ext cx="2376980" cy="127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76767884"/>
      </p:ext>
    </p:extLst>
  </p:cSld>
  <p:clrMapOvr>
    <a:masterClrMapping/>
  </p:clrMapOvr>
</p:sld>
</file>

<file path=ppt/theme/theme1.xml><?xml version="1.0" encoding="utf-8"?>
<a:theme xmlns:a="http://schemas.openxmlformats.org/drawingml/2006/main" name="Filo">
  <a:themeElements>
    <a:clrScheme name="Blu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ilo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265</Words>
  <Application>Microsoft Office PowerPoint</Application>
  <PresentationFormat>Personalizzato</PresentationFormat>
  <Paragraphs>58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Filo</vt:lpstr>
      <vt:lpstr>Diapositiva 1</vt:lpstr>
      <vt:lpstr>Diapositiva 2</vt:lpstr>
      <vt:lpstr>Diapositiva 3</vt:lpstr>
      <vt:lpstr>Diapositiva 4</vt:lpstr>
      <vt:lpstr>Diapositiva 5</vt:lpstr>
      <vt:lpstr>Diapositiva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Riccardo Ricci</dc:creator>
  <cp:lastModifiedBy>SilviaN</cp:lastModifiedBy>
  <cp:revision>28</cp:revision>
  <dcterms:created xsi:type="dcterms:W3CDTF">2022-01-02T20:52:15Z</dcterms:created>
  <dcterms:modified xsi:type="dcterms:W3CDTF">2022-01-10T08:47:49Z</dcterms:modified>
</cp:coreProperties>
</file>