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6" r:id="rId5"/>
    <p:sldId id="280" r:id="rId6"/>
    <p:sldId id="277" r:id="rId7"/>
    <p:sldId id="278" r:id="rId8"/>
    <p:sldId id="27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1B866-DEE1-4F91-B08D-9BC163FB25EA}" v="3" dt="2024-10-13T15:57:16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e Morandini" userId="2bc9f80720da906c" providerId="LiveId" clId="{57F1B866-DEE1-4F91-B08D-9BC163FB25EA}"/>
    <pc:docChg chg="undo custSel addSld delSld modSld sldOrd">
      <pc:chgData name="Simone Morandini" userId="2bc9f80720da906c" providerId="LiveId" clId="{57F1B866-DEE1-4F91-B08D-9BC163FB25EA}" dt="2024-10-13T16:00:22.937" v="771" actId="20577"/>
      <pc:docMkLst>
        <pc:docMk/>
      </pc:docMkLst>
      <pc:sldChg chg="addSp modSp mod setBg">
        <pc:chgData name="Simone Morandini" userId="2bc9f80720da906c" providerId="LiveId" clId="{57F1B866-DEE1-4F91-B08D-9BC163FB25EA}" dt="2024-10-13T15:53:20.373" v="682" actId="313"/>
        <pc:sldMkLst>
          <pc:docMk/>
          <pc:sldMk cId="2485900054" sldId="256"/>
        </pc:sldMkLst>
        <pc:spChg chg="mod">
          <ac:chgData name="Simone Morandini" userId="2bc9f80720da906c" providerId="LiveId" clId="{57F1B866-DEE1-4F91-B08D-9BC163FB25EA}" dt="2024-10-13T15:53:20.373" v="682" actId="313"/>
          <ac:spMkLst>
            <pc:docMk/>
            <pc:sldMk cId="2485900054" sldId="256"/>
            <ac:spMk id="2" creationId="{C468D193-165A-6D55-6A4E-38CF4FAC76D0}"/>
          </ac:spMkLst>
        </pc:spChg>
        <pc:spChg chg="mod">
          <ac:chgData name="Simone Morandini" userId="2bc9f80720da906c" providerId="LiveId" clId="{57F1B866-DEE1-4F91-B08D-9BC163FB25EA}" dt="2024-10-13T15:46:44.274" v="600" actId="26606"/>
          <ac:spMkLst>
            <pc:docMk/>
            <pc:sldMk cId="2485900054" sldId="256"/>
            <ac:spMk id="3" creationId="{AF952B52-D47E-9CD4-27B0-F4B8D216298D}"/>
          </ac:spMkLst>
        </pc:spChg>
        <pc:spChg chg="add">
          <ac:chgData name="Simone Morandini" userId="2bc9f80720da906c" providerId="LiveId" clId="{57F1B866-DEE1-4F91-B08D-9BC163FB25EA}" dt="2024-10-13T15:46:44.274" v="600" actId="26606"/>
          <ac:spMkLst>
            <pc:docMk/>
            <pc:sldMk cId="2485900054" sldId="256"/>
            <ac:spMk id="8" creationId="{57ABABA7-0420-4200-9B65-1C1967CE9373}"/>
          </ac:spMkLst>
        </pc:spChg>
        <pc:spChg chg="add">
          <ac:chgData name="Simone Morandini" userId="2bc9f80720da906c" providerId="LiveId" clId="{57F1B866-DEE1-4F91-B08D-9BC163FB25EA}" dt="2024-10-13T15:46:44.274" v="600" actId="26606"/>
          <ac:spMkLst>
            <pc:docMk/>
            <pc:sldMk cId="2485900054" sldId="256"/>
            <ac:spMk id="10" creationId="{A317EBE3-FF86-4DA1-BC9A-331F7F2144E9}"/>
          </ac:spMkLst>
        </pc:spChg>
        <pc:grpChg chg="add">
          <ac:chgData name="Simone Morandini" userId="2bc9f80720da906c" providerId="LiveId" clId="{57F1B866-DEE1-4F91-B08D-9BC163FB25EA}" dt="2024-10-13T15:46:44.274" v="600" actId="26606"/>
          <ac:grpSpMkLst>
            <pc:docMk/>
            <pc:sldMk cId="2485900054" sldId="256"/>
            <ac:grpSpMk id="12" creationId="{7A03E380-9CD1-4ABA-A763-9F9D252B8908}"/>
          </ac:grpSpMkLst>
        </pc:grpChg>
        <pc:cxnChg chg="add">
          <ac:chgData name="Simone Morandini" userId="2bc9f80720da906c" providerId="LiveId" clId="{57F1B866-DEE1-4F91-B08D-9BC163FB25EA}" dt="2024-10-13T15:46:44.274" v="600" actId="26606"/>
          <ac:cxnSpMkLst>
            <pc:docMk/>
            <pc:sldMk cId="2485900054" sldId="256"/>
            <ac:cxnSpMk id="26" creationId="{34D43EC1-35FA-4FC3-8526-F655CEB09D9C}"/>
          </ac:cxnSpMkLst>
        </pc:cxnChg>
      </pc:sldChg>
      <pc:sldChg chg="addSp modSp mod setBg">
        <pc:chgData name="Simone Morandini" userId="2bc9f80720da906c" providerId="LiveId" clId="{57F1B866-DEE1-4F91-B08D-9BC163FB25EA}" dt="2024-10-13T15:47:43.081" v="613" actId="403"/>
        <pc:sldMkLst>
          <pc:docMk/>
          <pc:sldMk cId="3875265423" sldId="258"/>
        </pc:sldMkLst>
        <pc:spChg chg="mod">
          <ac:chgData name="Simone Morandini" userId="2bc9f80720da906c" providerId="LiveId" clId="{57F1B866-DEE1-4F91-B08D-9BC163FB25EA}" dt="2024-10-13T15:47:21.669" v="611" actId="313"/>
          <ac:spMkLst>
            <pc:docMk/>
            <pc:sldMk cId="3875265423" sldId="258"/>
            <ac:spMk id="2" creationId="{E3C8A399-178D-2490-B76B-C41E128963BF}"/>
          </ac:spMkLst>
        </pc:spChg>
        <pc:spChg chg="mod">
          <ac:chgData name="Simone Morandini" userId="2bc9f80720da906c" providerId="LiveId" clId="{57F1B866-DEE1-4F91-B08D-9BC163FB25EA}" dt="2024-10-13T15:47:43.081" v="613" actId="403"/>
          <ac:spMkLst>
            <pc:docMk/>
            <pc:sldMk cId="3875265423" sldId="258"/>
            <ac:spMk id="3" creationId="{E8A7424C-AB72-D47D-AB7F-D890B213A7C7}"/>
          </ac:spMkLst>
        </pc:spChg>
        <pc:spChg chg="add">
          <ac:chgData name="Simone Morandini" userId="2bc9f80720da906c" providerId="LiveId" clId="{57F1B866-DEE1-4F91-B08D-9BC163FB25EA}" dt="2024-10-13T15:47:08.212" v="605" actId="26606"/>
          <ac:spMkLst>
            <pc:docMk/>
            <pc:sldMk cId="3875265423" sldId="258"/>
            <ac:spMk id="8" creationId="{CD306B45-25EE-434D-ABA9-A27B79320CFF}"/>
          </ac:spMkLst>
        </pc:spChg>
        <pc:spChg chg="add">
          <ac:chgData name="Simone Morandini" userId="2bc9f80720da906c" providerId="LiveId" clId="{57F1B866-DEE1-4F91-B08D-9BC163FB25EA}" dt="2024-10-13T15:47:08.212" v="605" actId="26606"/>
          <ac:spMkLst>
            <pc:docMk/>
            <pc:sldMk cId="3875265423" sldId="258"/>
            <ac:spMk id="10" creationId="{0A42F85E-4939-431E-8B4A-EC07C8E0AB65}"/>
          </ac:spMkLst>
        </pc:spChg>
        <pc:grpChg chg="add">
          <ac:chgData name="Simone Morandini" userId="2bc9f80720da906c" providerId="LiveId" clId="{57F1B866-DEE1-4F91-B08D-9BC163FB25EA}" dt="2024-10-13T15:47:08.212" v="605" actId="26606"/>
          <ac:grpSpMkLst>
            <pc:docMk/>
            <pc:sldMk cId="3875265423" sldId="258"/>
            <ac:grpSpMk id="14" creationId="{5D2B17EF-74EB-4C33-B2E2-8E727B2E7D68}"/>
          </ac:grpSpMkLst>
        </pc:grpChg>
        <pc:cxnChg chg="add">
          <ac:chgData name="Simone Morandini" userId="2bc9f80720da906c" providerId="LiveId" clId="{57F1B866-DEE1-4F91-B08D-9BC163FB25EA}" dt="2024-10-13T15:47:08.212" v="605" actId="26606"/>
          <ac:cxnSpMkLst>
            <pc:docMk/>
            <pc:sldMk cId="3875265423" sldId="258"/>
            <ac:cxnSpMk id="12" creationId="{27EBB3F9-D6F7-4F6A-8843-9FEBA15E4969}"/>
          </ac:cxnSpMkLst>
        </pc:cxnChg>
      </pc:sldChg>
      <pc:sldChg chg="addSp modSp mod setBg">
        <pc:chgData name="Simone Morandini" userId="2bc9f80720da906c" providerId="LiveId" clId="{57F1B866-DEE1-4F91-B08D-9BC163FB25EA}" dt="2024-10-13T15:58:29.482" v="728" actId="313"/>
        <pc:sldMkLst>
          <pc:docMk/>
          <pc:sldMk cId="2616470704" sldId="259"/>
        </pc:sldMkLst>
        <pc:spChg chg="mod">
          <ac:chgData name="Simone Morandini" userId="2bc9f80720da906c" providerId="LiveId" clId="{57F1B866-DEE1-4F91-B08D-9BC163FB25EA}" dt="2024-10-13T15:58:29.482" v="728" actId="313"/>
          <ac:spMkLst>
            <pc:docMk/>
            <pc:sldMk cId="2616470704" sldId="259"/>
            <ac:spMk id="2" creationId="{F7E369C8-9C5E-F0C1-5FC2-6D6DCE3B172C}"/>
          </ac:spMkLst>
        </pc:spChg>
        <pc:spChg chg="mod">
          <ac:chgData name="Simone Morandini" userId="2bc9f80720da906c" providerId="LiveId" clId="{57F1B866-DEE1-4F91-B08D-9BC163FB25EA}" dt="2024-10-13T15:53:48.850" v="696" actId="114"/>
          <ac:spMkLst>
            <pc:docMk/>
            <pc:sldMk cId="2616470704" sldId="259"/>
            <ac:spMk id="3" creationId="{0AF3C3F3-93F0-4091-9D5C-E2ADEF196195}"/>
          </ac:spMkLst>
        </pc:spChg>
        <pc:spChg chg="add">
          <ac:chgData name="Simone Morandini" userId="2bc9f80720da906c" providerId="LiveId" clId="{57F1B866-DEE1-4F91-B08D-9BC163FB25EA}" dt="2024-10-13T15:48:05.204" v="614" actId="26606"/>
          <ac:spMkLst>
            <pc:docMk/>
            <pc:sldMk cId="2616470704" sldId="259"/>
            <ac:spMk id="8" creationId="{3A3C2D7E-3F2E-404E-9B30-CB12DC972D50}"/>
          </ac:spMkLst>
        </pc:spChg>
        <pc:spChg chg="add">
          <ac:chgData name="Simone Morandini" userId="2bc9f80720da906c" providerId="LiveId" clId="{57F1B866-DEE1-4F91-B08D-9BC163FB25EA}" dt="2024-10-13T15:48:05.204" v="614" actId="26606"/>
          <ac:spMkLst>
            <pc:docMk/>
            <pc:sldMk cId="2616470704" sldId="259"/>
            <ac:spMk id="10" creationId="{F1F7FD00-BF97-4325-B7C2-E451F20840A7}"/>
          </ac:spMkLst>
        </pc:spChg>
        <pc:spChg chg="add">
          <ac:chgData name="Simone Morandini" userId="2bc9f80720da906c" providerId="LiveId" clId="{57F1B866-DEE1-4F91-B08D-9BC163FB25EA}" dt="2024-10-13T15:48:05.204" v="614" actId="26606"/>
          <ac:spMkLst>
            <pc:docMk/>
            <pc:sldMk cId="2616470704" sldId="259"/>
            <ac:spMk id="12" creationId="{179B5294-DA4E-4926-B14A-DD6E07A12F67}"/>
          </ac:spMkLst>
        </pc:spChg>
      </pc:sldChg>
      <pc:sldChg chg="addSp modSp mod setBg setClrOvrMap">
        <pc:chgData name="Simone Morandini" userId="2bc9f80720da906c" providerId="LiveId" clId="{57F1B866-DEE1-4F91-B08D-9BC163FB25EA}" dt="2024-10-13T15:57:16.705" v="722"/>
        <pc:sldMkLst>
          <pc:docMk/>
          <pc:sldMk cId="2636106044" sldId="260"/>
        </pc:sldMkLst>
        <pc:spChg chg="mod">
          <ac:chgData name="Simone Morandini" userId="2bc9f80720da906c" providerId="LiveId" clId="{57F1B866-DEE1-4F91-B08D-9BC163FB25EA}" dt="2024-10-13T15:55:57.408" v="717" actId="313"/>
          <ac:spMkLst>
            <pc:docMk/>
            <pc:sldMk cId="2636106044" sldId="260"/>
            <ac:spMk id="2" creationId="{5BDF3751-DDD6-4D59-9909-51DF5C0A2122}"/>
          </ac:spMkLst>
        </pc:spChg>
        <pc:spChg chg="mod">
          <ac:chgData name="Simone Morandini" userId="2bc9f80720da906c" providerId="LiveId" clId="{57F1B866-DEE1-4F91-B08D-9BC163FB25EA}" dt="2024-10-13T15:56:22.797" v="721" actId="255"/>
          <ac:spMkLst>
            <pc:docMk/>
            <pc:sldMk cId="2636106044" sldId="260"/>
            <ac:spMk id="3" creationId="{7D725C44-3BFF-C361-28F0-49DC37F8ED23}"/>
          </ac:spMkLst>
        </pc:spChg>
        <pc:spChg chg="add">
          <ac:chgData name="Simone Morandini" userId="2bc9f80720da906c" providerId="LiveId" clId="{57F1B866-DEE1-4F91-B08D-9BC163FB25EA}" dt="2024-10-13T15:50:20.278" v="645" actId="26606"/>
          <ac:spMkLst>
            <pc:docMk/>
            <pc:sldMk cId="2636106044" sldId="260"/>
            <ac:spMk id="8" creationId="{40F1E87C-C9CB-44C0-A79E-F2384368470D}"/>
          </ac:spMkLst>
        </pc:spChg>
        <pc:spChg chg="add">
          <ac:chgData name="Simone Morandini" userId="2bc9f80720da906c" providerId="LiveId" clId="{57F1B866-DEE1-4F91-B08D-9BC163FB25EA}" dt="2024-10-13T15:50:20.278" v="645" actId="26606"/>
          <ac:spMkLst>
            <pc:docMk/>
            <pc:sldMk cId="2636106044" sldId="260"/>
            <ac:spMk id="24" creationId="{31FE9B99-9825-4E0E-B4FB-432E59A85FCA}"/>
          </ac:spMkLst>
        </pc:spChg>
        <pc:grpChg chg="add">
          <ac:chgData name="Simone Morandini" userId="2bc9f80720da906c" providerId="LiveId" clId="{57F1B866-DEE1-4F91-B08D-9BC163FB25EA}" dt="2024-10-13T15:50:20.278" v="645" actId="26606"/>
          <ac:grpSpMkLst>
            <pc:docMk/>
            <pc:sldMk cId="2636106044" sldId="260"/>
            <ac:grpSpMk id="10" creationId="{BA4A957B-DB4E-4D89-ADEF-2767404BD9B7}"/>
          </ac:grpSpMkLst>
        </pc:grpChg>
      </pc:sldChg>
      <pc:sldChg chg="addSp delSp modSp mod setBg">
        <pc:chgData name="Simone Morandini" userId="2bc9f80720da906c" providerId="LiveId" clId="{57F1B866-DEE1-4F91-B08D-9BC163FB25EA}" dt="2024-10-13T15:59:41.206" v="738" actId="207"/>
        <pc:sldMkLst>
          <pc:docMk/>
          <pc:sldMk cId="968832728" sldId="261"/>
        </pc:sldMkLst>
        <pc:spChg chg="mod">
          <ac:chgData name="Simone Morandini" userId="2bc9f80720da906c" providerId="LiveId" clId="{57F1B866-DEE1-4F91-B08D-9BC163FB25EA}" dt="2024-10-13T15:59:41.206" v="738" actId="207"/>
          <ac:spMkLst>
            <pc:docMk/>
            <pc:sldMk cId="968832728" sldId="261"/>
            <ac:spMk id="2" creationId="{845327B2-C2A8-ACEE-C54D-C17EC69248B8}"/>
          </ac:spMkLst>
        </pc:spChg>
        <pc:spChg chg="mod">
          <ac:chgData name="Simone Morandini" userId="2bc9f80720da906c" providerId="LiveId" clId="{57F1B866-DEE1-4F91-B08D-9BC163FB25EA}" dt="2024-10-13T15:51:04.320" v="654" actId="27636"/>
          <ac:spMkLst>
            <pc:docMk/>
            <pc:sldMk cId="968832728" sldId="261"/>
            <ac:spMk id="3" creationId="{588D416F-8986-C051-AF4A-2572D45EDC7E}"/>
          </ac:spMkLst>
        </pc:spChg>
        <pc:spChg chg="add del">
          <ac:chgData name="Simone Morandini" userId="2bc9f80720da906c" providerId="LiveId" clId="{57F1B866-DEE1-4F91-B08D-9BC163FB25EA}" dt="2024-10-13T15:19:17.214" v="301" actId="22"/>
          <ac:spMkLst>
            <pc:docMk/>
            <pc:sldMk cId="968832728" sldId="261"/>
            <ac:spMk id="5" creationId="{5E37070E-157F-D03E-AA76-A25BE5895EAE}"/>
          </ac:spMkLst>
        </pc:spChg>
        <pc:spChg chg="add">
          <ac:chgData name="Simone Morandini" userId="2bc9f80720da906c" providerId="LiveId" clId="{57F1B866-DEE1-4F91-B08D-9BC163FB25EA}" dt="2024-10-13T15:50:54.190" v="651" actId="26606"/>
          <ac:spMkLst>
            <pc:docMk/>
            <pc:sldMk cId="968832728" sldId="261"/>
            <ac:spMk id="9" creationId="{F7E42047-F7E7-4687-BBE0-D4BDC8E77BB1}"/>
          </ac:spMkLst>
        </pc:spChg>
        <pc:spChg chg="add">
          <ac:chgData name="Simone Morandini" userId="2bc9f80720da906c" providerId="LiveId" clId="{57F1B866-DEE1-4F91-B08D-9BC163FB25EA}" dt="2024-10-13T15:50:54.190" v="651" actId="26606"/>
          <ac:spMkLst>
            <pc:docMk/>
            <pc:sldMk cId="968832728" sldId="261"/>
            <ac:spMk id="39" creationId="{2C509E7A-337A-4664-BEC2-03F9BCA0A463}"/>
          </ac:spMkLst>
        </pc:spChg>
        <pc:spChg chg="add">
          <ac:chgData name="Simone Morandini" userId="2bc9f80720da906c" providerId="LiveId" clId="{57F1B866-DEE1-4F91-B08D-9BC163FB25EA}" dt="2024-10-13T15:50:54.190" v="651" actId="26606"/>
          <ac:spMkLst>
            <pc:docMk/>
            <pc:sldMk cId="968832728" sldId="261"/>
            <ac:spMk id="41" creationId="{D9AB99AB-E300-4B19-97C3-9A12EA3C7BDA}"/>
          </ac:spMkLst>
        </pc:spChg>
        <pc:grpChg chg="add">
          <ac:chgData name="Simone Morandini" userId="2bc9f80720da906c" providerId="LiveId" clId="{57F1B866-DEE1-4F91-B08D-9BC163FB25EA}" dt="2024-10-13T15:50:54.190" v="651" actId="26606"/>
          <ac:grpSpMkLst>
            <pc:docMk/>
            <pc:sldMk cId="968832728" sldId="261"/>
            <ac:grpSpMk id="11" creationId="{8D6F839A-C8D9-4FBC-8EFD-9E56D12F4CD0}"/>
          </ac:grpSpMkLst>
        </pc:grpChg>
        <pc:grpChg chg="add">
          <ac:chgData name="Simone Morandini" userId="2bc9f80720da906c" providerId="LiveId" clId="{57F1B866-DEE1-4F91-B08D-9BC163FB25EA}" dt="2024-10-13T15:50:54.190" v="651" actId="26606"/>
          <ac:grpSpMkLst>
            <pc:docMk/>
            <pc:sldMk cId="968832728" sldId="261"/>
            <ac:grpSpMk id="25" creationId="{70EDA856-A216-4EEC-9AB6-A59FFC703612}"/>
          </ac:grpSpMkLst>
        </pc:grpChg>
        <pc:picChg chg="add">
          <ac:chgData name="Simone Morandini" userId="2bc9f80720da906c" providerId="LiveId" clId="{57F1B866-DEE1-4F91-B08D-9BC163FB25EA}" dt="2024-10-13T15:50:54.190" v="651" actId="26606"/>
          <ac:picMkLst>
            <pc:docMk/>
            <pc:sldMk cId="968832728" sldId="261"/>
            <ac:picMk id="6" creationId="{3AB38826-A3E0-9F29-8B0A-85F790552AB6}"/>
          </ac:picMkLst>
        </pc:picChg>
      </pc:sldChg>
      <pc:sldChg chg="addSp modSp mod setBg setClrOvrMap">
        <pc:chgData name="Simone Morandini" userId="2bc9f80720da906c" providerId="LiveId" clId="{57F1B866-DEE1-4F91-B08D-9BC163FB25EA}" dt="2024-10-13T15:52:01.379" v="663" actId="27636"/>
        <pc:sldMkLst>
          <pc:docMk/>
          <pc:sldMk cId="3053209347" sldId="262"/>
        </pc:sldMkLst>
        <pc:spChg chg="mod">
          <ac:chgData name="Simone Morandini" userId="2bc9f80720da906c" providerId="LiveId" clId="{57F1B866-DEE1-4F91-B08D-9BC163FB25EA}" dt="2024-10-13T15:51:26.815" v="655" actId="26606"/>
          <ac:spMkLst>
            <pc:docMk/>
            <pc:sldMk cId="3053209347" sldId="262"/>
            <ac:spMk id="2" creationId="{BF025C53-2199-F32C-DFCA-0360615EE224}"/>
          </ac:spMkLst>
        </pc:spChg>
        <pc:spChg chg="mod">
          <ac:chgData name="Simone Morandini" userId="2bc9f80720da906c" providerId="LiveId" clId="{57F1B866-DEE1-4F91-B08D-9BC163FB25EA}" dt="2024-10-13T15:52:01.379" v="663" actId="27636"/>
          <ac:spMkLst>
            <pc:docMk/>
            <pc:sldMk cId="3053209347" sldId="262"/>
            <ac:spMk id="3" creationId="{4FA1C345-ADB6-DBB7-A913-A1CF736FCD58}"/>
          </ac:spMkLst>
        </pc:spChg>
        <pc:spChg chg="add">
          <ac:chgData name="Simone Morandini" userId="2bc9f80720da906c" providerId="LiveId" clId="{57F1B866-DEE1-4F91-B08D-9BC163FB25EA}" dt="2024-10-13T15:51:26.815" v="655" actId="26606"/>
          <ac:spMkLst>
            <pc:docMk/>
            <pc:sldMk cId="3053209347" sldId="262"/>
            <ac:spMk id="8" creationId="{66AFD431-09B7-42CA-BF39-9FE5DBE53797}"/>
          </ac:spMkLst>
        </pc:spChg>
        <pc:spChg chg="add">
          <ac:chgData name="Simone Morandini" userId="2bc9f80720da906c" providerId="LiveId" clId="{57F1B866-DEE1-4F91-B08D-9BC163FB25EA}" dt="2024-10-13T15:51:26.815" v="655" actId="26606"/>
          <ac:spMkLst>
            <pc:docMk/>
            <pc:sldMk cId="3053209347" sldId="262"/>
            <ac:spMk id="24" creationId="{E7D63BAB-D0DB-4F66-92F9-4D2E0A2E5A47}"/>
          </ac:spMkLst>
        </pc:spChg>
        <pc:grpChg chg="add">
          <ac:chgData name="Simone Morandini" userId="2bc9f80720da906c" providerId="LiveId" clId="{57F1B866-DEE1-4F91-B08D-9BC163FB25EA}" dt="2024-10-13T15:51:26.815" v="655" actId="26606"/>
          <ac:grpSpMkLst>
            <pc:docMk/>
            <pc:sldMk cId="3053209347" sldId="262"/>
            <ac:grpSpMk id="10" creationId="{9711C96E-3D2D-48C8-AAB9-C1CB02D1D51C}"/>
          </ac:grpSpMkLst>
        </pc:grpChg>
      </pc:sldChg>
      <pc:sldChg chg="modSp mod">
        <pc:chgData name="Simone Morandini" userId="2bc9f80720da906c" providerId="LiveId" clId="{57F1B866-DEE1-4F91-B08D-9BC163FB25EA}" dt="2024-10-13T16:00:22.937" v="771" actId="20577"/>
        <pc:sldMkLst>
          <pc:docMk/>
          <pc:sldMk cId="3260939485" sldId="263"/>
        </pc:sldMkLst>
        <pc:spChg chg="mod">
          <ac:chgData name="Simone Morandini" userId="2bc9f80720da906c" providerId="LiveId" clId="{57F1B866-DEE1-4F91-B08D-9BC163FB25EA}" dt="2024-10-13T15:59:52.663" v="744" actId="313"/>
          <ac:spMkLst>
            <pc:docMk/>
            <pc:sldMk cId="3260939485" sldId="263"/>
            <ac:spMk id="2" creationId="{B1E5F594-7CDF-D668-42CD-A5713C98932E}"/>
          </ac:spMkLst>
        </pc:spChg>
        <pc:spChg chg="mod">
          <ac:chgData name="Simone Morandini" userId="2bc9f80720da906c" providerId="LiveId" clId="{57F1B866-DEE1-4F91-B08D-9BC163FB25EA}" dt="2024-10-13T16:00:22.937" v="771" actId="20577"/>
          <ac:spMkLst>
            <pc:docMk/>
            <pc:sldMk cId="3260939485" sldId="263"/>
            <ac:spMk id="3" creationId="{801876A1-36DA-5A4C-CDDD-99B0E204EBC9}"/>
          </ac:spMkLst>
        </pc:spChg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3250193960" sldId="264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2137070770" sldId="265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1982902650" sldId="266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1464023967" sldId="267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3629826689" sldId="268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1095198317" sldId="269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2312278618" sldId="270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3960386958" sldId="271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501316892" sldId="272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1609363535" sldId="273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3112993330" sldId="274"/>
        </pc:sldMkLst>
      </pc:sldChg>
      <pc:sldChg chg="del">
        <pc:chgData name="Simone Morandini" userId="2bc9f80720da906c" providerId="LiveId" clId="{57F1B866-DEE1-4F91-B08D-9BC163FB25EA}" dt="2024-10-13T15:34:53.167" v="492" actId="47"/>
        <pc:sldMkLst>
          <pc:docMk/>
          <pc:sldMk cId="225073373" sldId="275"/>
        </pc:sldMkLst>
      </pc:sldChg>
      <pc:sldChg chg="addSp modSp mod setBg">
        <pc:chgData name="Simone Morandini" userId="2bc9f80720da906c" providerId="LiveId" clId="{57F1B866-DEE1-4F91-B08D-9BC163FB25EA}" dt="2024-10-13T15:58:42.516" v="729"/>
        <pc:sldMkLst>
          <pc:docMk/>
          <pc:sldMk cId="293165241" sldId="276"/>
        </pc:sldMkLst>
        <pc:spChg chg="mod">
          <ac:chgData name="Simone Morandini" userId="2bc9f80720da906c" providerId="LiveId" clId="{57F1B866-DEE1-4F91-B08D-9BC163FB25EA}" dt="2024-10-13T15:58:42.516" v="729"/>
          <ac:spMkLst>
            <pc:docMk/>
            <pc:sldMk cId="293165241" sldId="276"/>
            <ac:spMk id="2" creationId="{C8FA3F82-B258-9856-6C53-E126D78CE30F}"/>
          </ac:spMkLst>
        </pc:spChg>
        <pc:spChg chg="mod">
          <ac:chgData name="Simone Morandini" userId="2bc9f80720da906c" providerId="LiveId" clId="{57F1B866-DEE1-4F91-B08D-9BC163FB25EA}" dt="2024-10-13T15:54:52.690" v="708" actId="255"/>
          <ac:spMkLst>
            <pc:docMk/>
            <pc:sldMk cId="293165241" sldId="276"/>
            <ac:spMk id="3" creationId="{E908522B-E723-D145-0502-D93B180680CF}"/>
          </ac:spMkLst>
        </pc:spChg>
        <pc:spChg chg="add">
          <ac:chgData name="Simone Morandini" userId="2bc9f80720da906c" providerId="LiveId" clId="{57F1B866-DEE1-4F91-B08D-9BC163FB25EA}" dt="2024-10-13T15:48:23.028" v="618" actId="26606"/>
          <ac:spMkLst>
            <pc:docMk/>
            <pc:sldMk cId="293165241" sldId="276"/>
            <ac:spMk id="8" creationId="{3A3C2D7E-3F2E-404E-9B30-CB12DC972D50}"/>
          </ac:spMkLst>
        </pc:spChg>
        <pc:spChg chg="add">
          <ac:chgData name="Simone Morandini" userId="2bc9f80720da906c" providerId="LiveId" clId="{57F1B866-DEE1-4F91-B08D-9BC163FB25EA}" dt="2024-10-13T15:48:23.028" v="618" actId="26606"/>
          <ac:spMkLst>
            <pc:docMk/>
            <pc:sldMk cId="293165241" sldId="276"/>
            <ac:spMk id="10" creationId="{F1F7FD00-BF97-4325-B7C2-E451F20840A7}"/>
          </ac:spMkLst>
        </pc:spChg>
        <pc:spChg chg="add">
          <ac:chgData name="Simone Morandini" userId="2bc9f80720da906c" providerId="LiveId" clId="{57F1B866-DEE1-4F91-B08D-9BC163FB25EA}" dt="2024-10-13T15:48:23.028" v="618" actId="26606"/>
          <ac:spMkLst>
            <pc:docMk/>
            <pc:sldMk cId="293165241" sldId="276"/>
            <ac:spMk id="12" creationId="{179B5294-DA4E-4926-B14A-DD6E07A12F67}"/>
          </ac:spMkLst>
        </pc:spChg>
      </pc:sldChg>
      <pc:sldChg chg="addSp modSp mod setBg">
        <pc:chgData name="Simone Morandini" userId="2bc9f80720da906c" providerId="LiveId" clId="{57F1B866-DEE1-4F91-B08D-9BC163FB25EA}" dt="2024-10-13T15:58:59.448" v="731"/>
        <pc:sldMkLst>
          <pc:docMk/>
          <pc:sldMk cId="691487737" sldId="277"/>
        </pc:sldMkLst>
        <pc:spChg chg="mod">
          <ac:chgData name="Simone Morandini" userId="2bc9f80720da906c" providerId="LiveId" clId="{57F1B866-DEE1-4F91-B08D-9BC163FB25EA}" dt="2024-10-13T15:58:59.448" v="731"/>
          <ac:spMkLst>
            <pc:docMk/>
            <pc:sldMk cId="691487737" sldId="277"/>
            <ac:spMk id="2" creationId="{6D7080A2-056A-41FD-D8A0-CC5C1C0FEAC6}"/>
          </ac:spMkLst>
        </pc:spChg>
        <pc:spChg chg="mod">
          <ac:chgData name="Simone Morandini" userId="2bc9f80720da906c" providerId="LiveId" clId="{57F1B866-DEE1-4F91-B08D-9BC163FB25EA}" dt="2024-10-13T15:49:17.574" v="635" actId="403"/>
          <ac:spMkLst>
            <pc:docMk/>
            <pc:sldMk cId="691487737" sldId="277"/>
            <ac:spMk id="3" creationId="{ACDDBD91-AAE9-27F6-1F13-D33FB24CB392}"/>
          </ac:spMkLst>
        </pc:spChg>
        <pc:spChg chg="add">
          <ac:chgData name="Simone Morandini" userId="2bc9f80720da906c" providerId="LiveId" clId="{57F1B866-DEE1-4F91-B08D-9BC163FB25EA}" dt="2024-10-13T15:49:03.165" v="630" actId="26606"/>
          <ac:spMkLst>
            <pc:docMk/>
            <pc:sldMk cId="691487737" sldId="277"/>
            <ac:spMk id="8" creationId="{3A3C2D7E-3F2E-404E-9B30-CB12DC972D50}"/>
          </ac:spMkLst>
        </pc:spChg>
        <pc:spChg chg="add">
          <ac:chgData name="Simone Morandini" userId="2bc9f80720da906c" providerId="LiveId" clId="{57F1B866-DEE1-4F91-B08D-9BC163FB25EA}" dt="2024-10-13T15:49:03.165" v="630" actId="26606"/>
          <ac:spMkLst>
            <pc:docMk/>
            <pc:sldMk cId="691487737" sldId="277"/>
            <ac:spMk id="10" creationId="{F1F7FD00-BF97-4325-B7C2-E451F20840A7}"/>
          </ac:spMkLst>
        </pc:spChg>
        <pc:spChg chg="add">
          <ac:chgData name="Simone Morandini" userId="2bc9f80720da906c" providerId="LiveId" clId="{57F1B866-DEE1-4F91-B08D-9BC163FB25EA}" dt="2024-10-13T15:49:03.165" v="630" actId="26606"/>
          <ac:spMkLst>
            <pc:docMk/>
            <pc:sldMk cId="691487737" sldId="277"/>
            <ac:spMk id="12" creationId="{179B5294-DA4E-4926-B14A-DD6E07A12F67}"/>
          </ac:spMkLst>
        </pc:spChg>
      </pc:sldChg>
      <pc:sldChg chg="addSp modSp mod setBg">
        <pc:chgData name="Simone Morandini" userId="2bc9f80720da906c" providerId="LiveId" clId="{57F1B866-DEE1-4F91-B08D-9BC163FB25EA}" dt="2024-10-13T15:59:06.767" v="732"/>
        <pc:sldMkLst>
          <pc:docMk/>
          <pc:sldMk cId="122380206" sldId="278"/>
        </pc:sldMkLst>
        <pc:spChg chg="mod">
          <ac:chgData name="Simone Morandini" userId="2bc9f80720da906c" providerId="LiveId" clId="{57F1B866-DEE1-4F91-B08D-9BC163FB25EA}" dt="2024-10-13T15:59:06.767" v="732"/>
          <ac:spMkLst>
            <pc:docMk/>
            <pc:sldMk cId="122380206" sldId="278"/>
            <ac:spMk id="2" creationId="{258721AB-F0AC-1C1B-73CF-2FEFC17511F1}"/>
          </ac:spMkLst>
        </pc:spChg>
        <pc:spChg chg="mod">
          <ac:chgData name="Simone Morandini" userId="2bc9f80720da906c" providerId="LiveId" clId="{57F1B866-DEE1-4F91-B08D-9BC163FB25EA}" dt="2024-10-13T15:49:33.383" v="639" actId="403"/>
          <ac:spMkLst>
            <pc:docMk/>
            <pc:sldMk cId="122380206" sldId="278"/>
            <ac:spMk id="3" creationId="{96739486-0BCB-EA96-238D-6836E1F5AFDB}"/>
          </ac:spMkLst>
        </pc:spChg>
        <pc:spChg chg="add">
          <ac:chgData name="Simone Morandini" userId="2bc9f80720da906c" providerId="LiveId" clId="{57F1B866-DEE1-4F91-B08D-9BC163FB25EA}" dt="2024-10-13T15:49:23.631" v="636" actId="26606"/>
          <ac:spMkLst>
            <pc:docMk/>
            <pc:sldMk cId="122380206" sldId="278"/>
            <ac:spMk id="8" creationId="{3A3C2D7E-3F2E-404E-9B30-CB12DC972D50}"/>
          </ac:spMkLst>
        </pc:spChg>
        <pc:spChg chg="add">
          <ac:chgData name="Simone Morandini" userId="2bc9f80720da906c" providerId="LiveId" clId="{57F1B866-DEE1-4F91-B08D-9BC163FB25EA}" dt="2024-10-13T15:49:23.631" v="636" actId="26606"/>
          <ac:spMkLst>
            <pc:docMk/>
            <pc:sldMk cId="122380206" sldId="278"/>
            <ac:spMk id="10" creationId="{F1F7FD00-BF97-4325-B7C2-E451F20840A7}"/>
          </ac:spMkLst>
        </pc:spChg>
        <pc:spChg chg="add">
          <ac:chgData name="Simone Morandini" userId="2bc9f80720da906c" providerId="LiveId" clId="{57F1B866-DEE1-4F91-B08D-9BC163FB25EA}" dt="2024-10-13T15:49:23.631" v="636" actId="26606"/>
          <ac:spMkLst>
            <pc:docMk/>
            <pc:sldMk cId="122380206" sldId="278"/>
            <ac:spMk id="12" creationId="{179B5294-DA4E-4926-B14A-DD6E07A12F67}"/>
          </ac:spMkLst>
        </pc:spChg>
      </pc:sldChg>
      <pc:sldChg chg="addSp modSp mod setBg">
        <pc:chgData name="Simone Morandini" userId="2bc9f80720da906c" providerId="LiveId" clId="{57F1B866-DEE1-4F91-B08D-9BC163FB25EA}" dt="2024-10-13T15:59:16.802" v="733"/>
        <pc:sldMkLst>
          <pc:docMk/>
          <pc:sldMk cId="3071859764" sldId="279"/>
        </pc:sldMkLst>
        <pc:spChg chg="mod">
          <ac:chgData name="Simone Morandini" userId="2bc9f80720da906c" providerId="LiveId" clId="{57F1B866-DEE1-4F91-B08D-9BC163FB25EA}" dt="2024-10-13T15:59:16.802" v="733"/>
          <ac:spMkLst>
            <pc:docMk/>
            <pc:sldMk cId="3071859764" sldId="279"/>
            <ac:spMk id="2" creationId="{C57EA11B-674A-F3FA-AEFF-967BC7F018F9}"/>
          </ac:spMkLst>
        </pc:spChg>
        <pc:spChg chg="mod">
          <ac:chgData name="Simone Morandini" userId="2bc9f80720da906c" providerId="LiveId" clId="{57F1B866-DEE1-4F91-B08D-9BC163FB25EA}" dt="2024-10-13T15:50:01.229" v="644" actId="403"/>
          <ac:spMkLst>
            <pc:docMk/>
            <pc:sldMk cId="3071859764" sldId="279"/>
            <ac:spMk id="3" creationId="{8F1BE28A-0CC9-8E15-616C-C4554792F082}"/>
          </ac:spMkLst>
        </pc:spChg>
        <pc:spChg chg="add">
          <ac:chgData name="Simone Morandini" userId="2bc9f80720da906c" providerId="LiveId" clId="{57F1B866-DEE1-4F91-B08D-9BC163FB25EA}" dt="2024-10-13T15:49:50.221" v="640" actId="26606"/>
          <ac:spMkLst>
            <pc:docMk/>
            <pc:sldMk cId="3071859764" sldId="279"/>
            <ac:spMk id="8" creationId="{3A3C2D7E-3F2E-404E-9B30-CB12DC972D50}"/>
          </ac:spMkLst>
        </pc:spChg>
        <pc:spChg chg="add">
          <ac:chgData name="Simone Morandini" userId="2bc9f80720da906c" providerId="LiveId" clId="{57F1B866-DEE1-4F91-B08D-9BC163FB25EA}" dt="2024-10-13T15:49:50.221" v="640" actId="26606"/>
          <ac:spMkLst>
            <pc:docMk/>
            <pc:sldMk cId="3071859764" sldId="279"/>
            <ac:spMk id="10" creationId="{F1F7FD00-BF97-4325-B7C2-E451F20840A7}"/>
          </ac:spMkLst>
        </pc:spChg>
        <pc:spChg chg="add">
          <ac:chgData name="Simone Morandini" userId="2bc9f80720da906c" providerId="LiveId" clId="{57F1B866-DEE1-4F91-B08D-9BC163FB25EA}" dt="2024-10-13T15:49:50.221" v="640" actId="26606"/>
          <ac:spMkLst>
            <pc:docMk/>
            <pc:sldMk cId="3071859764" sldId="279"/>
            <ac:spMk id="12" creationId="{179B5294-DA4E-4926-B14A-DD6E07A12F67}"/>
          </ac:spMkLst>
        </pc:spChg>
      </pc:sldChg>
      <pc:sldChg chg="addSp modSp add mod ord setBg">
        <pc:chgData name="Simone Morandini" userId="2bc9f80720da906c" providerId="LiveId" clId="{57F1B866-DEE1-4F91-B08D-9BC163FB25EA}" dt="2024-10-13T15:58:51.534" v="730"/>
        <pc:sldMkLst>
          <pc:docMk/>
          <pc:sldMk cId="26650223" sldId="280"/>
        </pc:sldMkLst>
        <pc:spChg chg="mod">
          <ac:chgData name="Simone Morandini" userId="2bc9f80720da906c" providerId="LiveId" clId="{57F1B866-DEE1-4F91-B08D-9BC163FB25EA}" dt="2024-10-13T15:58:51.534" v="730"/>
          <ac:spMkLst>
            <pc:docMk/>
            <pc:sldMk cId="26650223" sldId="280"/>
            <ac:spMk id="2" creationId="{5C22C462-A592-A899-3C87-90C2A5CB84A4}"/>
          </ac:spMkLst>
        </pc:spChg>
        <pc:spChg chg="mod">
          <ac:chgData name="Simone Morandini" userId="2bc9f80720da906c" providerId="LiveId" clId="{57F1B866-DEE1-4F91-B08D-9BC163FB25EA}" dt="2024-10-13T15:55:16.239" v="711" actId="27636"/>
          <ac:spMkLst>
            <pc:docMk/>
            <pc:sldMk cId="26650223" sldId="280"/>
            <ac:spMk id="3" creationId="{812BA399-33A9-05EA-A3B3-A2792B0B360A}"/>
          </ac:spMkLst>
        </pc:spChg>
        <pc:spChg chg="add">
          <ac:chgData name="Simone Morandini" userId="2bc9f80720da906c" providerId="LiveId" clId="{57F1B866-DEE1-4F91-B08D-9BC163FB25EA}" dt="2024-10-13T15:48:41.372" v="625" actId="26606"/>
          <ac:spMkLst>
            <pc:docMk/>
            <pc:sldMk cId="26650223" sldId="280"/>
            <ac:spMk id="8" creationId="{3A3C2D7E-3F2E-404E-9B30-CB12DC972D50}"/>
          </ac:spMkLst>
        </pc:spChg>
        <pc:spChg chg="add">
          <ac:chgData name="Simone Morandini" userId="2bc9f80720da906c" providerId="LiveId" clId="{57F1B866-DEE1-4F91-B08D-9BC163FB25EA}" dt="2024-10-13T15:48:41.372" v="625" actId="26606"/>
          <ac:spMkLst>
            <pc:docMk/>
            <pc:sldMk cId="26650223" sldId="280"/>
            <ac:spMk id="10" creationId="{F1F7FD00-BF97-4325-B7C2-E451F20840A7}"/>
          </ac:spMkLst>
        </pc:spChg>
        <pc:spChg chg="add">
          <ac:chgData name="Simone Morandini" userId="2bc9f80720da906c" providerId="LiveId" clId="{57F1B866-DEE1-4F91-B08D-9BC163FB25EA}" dt="2024-10-13T15:48:41.372" v="625" actId="26606"/>
          <ac:spMkLst>
            <pc:docMk/>
            <pc:sldMk cId="26650223" sldId="280"/>
            <ac:spMk id="12" creationId="{179B5294-DA4E-4926-B14A-DD6E07A12F6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18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46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977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369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889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857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670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06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1502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6738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684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1121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0725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0261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05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2D133-9699-4B02-A128-7F0E409F0D9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EC7036-9E94-4E54-8EF3-19C9479708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72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468D193-165A-6D55-6A4E-38CF4FAC7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005" y="1318591"/>
            <a:ext cx="5933027" cy="4220820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</a:pPr>
            <a:r>
              <a:rPr lang="it-IT" sz="3600" b="1" i="1" kern="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it-IT" sz="3600" b="1" i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 egli su di me si è chinato, ha dato ascolto al mio grido» </a:t>
            </a:r>
            <a:br>
              <a:rPr lang="it-IT" sz="3600" b="1" i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3600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Sal 40 (39), 2</a:t>
            </a:r>
            <a:br>
              <a:rPr lang="it-IT" sz="3600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3600" b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Come Dio suscita, sorregge, esaudisce la nostra preghiera?</a:t>
            </a:r>
            <a:br>
              <a:rPr lang="it-IT" sz="3600" kern="100" dirty="0">
                <a:solidFill>
                  <a:schemeClr val="tx2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F952B52-D47E-9CD4-27B0-F4B8D2162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5048" y="1871831"/>
            <a:ext cx="3084569" cy="3199806"/>
          </a:xfrm>
        </p:spPr>
        <p:txBody>
          <a:bodyPr anchor="ctr">
            <a:normAutofit/>
          </a:bodyPr>
          <a:lstStyle/>
          <a:p>
            <a:r>
              <a:rPr lang="it-IT" b="1">
                <a:solidFill>
                  <a:schemeClr val="tx2">
                    <a:lumMod val="75000"/>
                  </a:schemeClr>
                </a:solidFill>
              </a:rPr>
              <a:t>Simone Morandini</a:t>
            </a:r>
          </a:p>
          <a:p>
            <a:r>
              <a:rPr lang="it-IT">
                <a:solidFill>
                  <a:schemeClr val="tx2">
                    <a:lumMod val="75000"/>
                  </a:schemeClr>
                </a:solidFill>
              </a:rPr>
              <a:t>Direttore «Credere Oggi»</a:t>
            </a:r>
          </a:p>
          <a:p>
            <a:r>
              <a:rPr lang="it-IT">
                <a:solidFill>
                  <a:schemeClr val="tx2">
                    <a:lumMod val="75000"/>
                  </a:schemeClr>
                </a:solidFill>
              </a:rPr>
              <a:t>Vicedirettore Istituto di Studi Ecumenici «San Bernardino»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7196" y="1871831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90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C8A399-178D-2490-B76B-C41E1289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br>
              <a:rPr lang="it-IT" b="1" i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i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b="1" i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b="1" i="1" kern="1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A7424C-AB72-D47D-AB7F-D890B213A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</a:rPr>
              <a:t>Un percorso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biblico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</a:rPr>
              <a:t>Dialogo ed incontro</a:t>
            </a:r>
          </a:p>
          <a:p>
            <a:pPr marL="971550" lvl="1" indent="-514350">
              <a:buFont typeface="+mj-lt"/>
              <a:buAutoNum type="alphaLcParenR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L’iniziativa</a:t>
            </a:r>
          </a:p>
          <a:p>
            <a:pPr marL="971550" lvl="1" indent="-514350">
              <a:buFont typeface="+mj-lt"/>
              <a:buAutoNum type="alphaLcParenR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Prendere la parola</a:t>
            </a:r>
          </a:p>
          <a:p>
            <a:pPr marL="971550" lvl="1" indent="-514350">
              <a:buFont typeface="+mj-lt"/>
              <a:buAutoNum type="alphaLcParenR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Un ciclo sempre rinnovato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</a:rPr>
              <a:t>Tempi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</a:rPr>
              <a:t>Allarga la tua tenda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</a:rPr>
              <a:t>Fatti voce di ogni creatura</a:t>
            </a:r>
          </a:p>
        </p:txBody>
      </p:sp>
    </p:spTree>
    <p:extLst>
      <p:ext uri="{BB962C8B-B14F-4D97-AF65-F5344CB8AC3E}">
        <p14:creationId xmlns:p14="http://schemas.microsoft.com/office/powerpoint/2010/main" val="387526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DD48A-ED52-94A2-C08C-B9DB1282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7E369C8-9C5E-F0C1-5FC2-6D6DCE3B1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FFFFF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F3C3F3-93F0-4091-9D5C-E2ADEF196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30"/>
            <a:ext cx="9383408" cy="32872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b="1" dirty="0"/>
              <a:t>Dialogo ed incontro. L’iniziativa</a:t>
            </a: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Primerear</a:t>
            </a:r>
            <a:endParaRPr lang="it-IT" sz="2000" kern="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i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2000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 feci trovare da chi non mi cercava. Dissi: ‘Eccomi, eccomi’ a una nazione che non invocava il mio nome» (</a:t>
            </a:r>
            <a:r>
              <a:rPr lang="it-IT" sz="2000" i="1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it-IT" sz="2000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65, 1)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i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2000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Ecco: sto alla porta e busso. Se qualcuno ascolta la mia voce e mi apre la porta, io verrò da lui, cenerò con lui ed egli con me (Ap 3, 20)»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Lutero: la grazia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spcAft>
                <a:spcPts val="800"/>
              </a:spcAft>
              <a:buFont typeface="+mj-lt"/>
              <a:buAutoNum type="roman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Francesco d’Assisi: il Signore volle usare con Lui misericordia 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61647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9226BE-0BC2-DEAB-0298-38BAD73FE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8FA3F82-B258-9856-6C53-E126D78CE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FFFFF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08522B-E723-D145-0502-D93B18068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29"/>
            <a:ext cx="9383408" cy="40521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b="1" dirty="0"/>
              <a:t>Dialogo ed incontro. L’iniziativa</a:t>
            </a:r>
          </a:p>
          <a:p>
            <a:pPr marL="0" indent="0">
              <a:buNone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Dio </a:t>
            </a:r>
            <a:r>
              <a:rPr lang="it-IT" sz="1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monte</a:t>
            </a: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della preghiera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buFont typeface="+mj-lt"/>
              <a:buAutoNum type="arabi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chiama ad entrare in relazione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buFont typeface="+mj-lt"/>
              <a:buAutoNum type="arabi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dona occhi nuovi, per scoprire che “io sarò con te” («Io sono colui che sono» (Es. 3, 14), «Io sarò colui che sarò»)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buFont typeface="+mj-lt"/>
              <a:buAutoNum type="arabi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 una circolarità di dialogo entro la vita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57400" lvl="4" indent="-228600">
              <a:buFont typeface="+mj-lt"/>
              <a:buAutoNum type="alphaL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discernimento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57400" lvl="4" indent="-228600">
              <a:buFont typeface="+mj-lt"/>
              <a:buAutoNum type="alphaL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dire “Padre” col Figlio nello Spirito: «la dottrina della Trinità (…) è un insegnamento (…), sulla vita di Dio con noi (…) sulla nostra vita gli uni con gli altri” (Ilia Delio)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57400" lvl="4" indent="-228600">
              <a:spcAft>
                <a:spcPts val="800"/>
              </a:spcAft>
              <a:buFont typeface="+mj-lt"/>
              <a:buAutoNum type="alphaL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dar risonanza alla benedizione sperimentata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3165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1A35B0-8C43-92DB-B4F4-508992124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C22C462-A592-A899-3C87-90C2A5CB8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FFFFF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2BA399-33A9-05EA-A3B3-A2792B0B3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30"/>
            <a:ext cx="9383408" cy="409150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2800" b="1" dirty="0"/>
              <a:t>Dialogo ed incontro. Prendere la parola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2400" b="1" dirty="0"/>
              <a:t>	Il grido di aiuto</a:t>
            </a: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371600" lvl="3" indent="0">
              <a:lnSpc>
                <a:spcPct val="90000"/>
              </a:lnSpc>
              <a:buNone/>
            </a:pPr>
            <a:r>
              <a:rPr lang="it-IT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 egli su di me si è chinato, ha dato ascolto al mio grido» Sal. 40 (39), 2</a:t>
            </a:r>
            <a:endParaRPr lang="it-IT" sz="1600" b="1" dirty="0"/>
          </a:p>
          <a:p>
            <a:pPr marL="1371600" lvl="3" indent="0">
              <a:lnSpc>
                <a:spcPct val="90000"/>
              </a:lnSpc>
              <a:buNone/>
            </a:pPr>
            <a:r>
              <a:rPr lang="it-IT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Giona</a:t>
            </a: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(2, 3-4.6-7): dal ventre della balena</a:t>
            </a:r>
            <a:r>
              <a:rPr lang="it-IT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it-IT" sz="1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Nella mia angoscia ho invocato il Signore</a:t>
            </a:r>
            <a:r>
              <a:rPr lang="it-IT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 egli mi ha risposto, dal profondo degli inferi ho gridato</a:t>
            </a:r>
            <a:r>
              <a:rPr lang="it-IT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tu hai ascoltato la mia voce.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it-I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 hai gettato nell’abisso, nel cuore del mare, e le correnti mi hanno circondato;</a:t>
            </a:r>
            <a:r>
              <a:rPr lang="it-IT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tutti i tuoi flutti e le tue onde</a:t>
            </a:r>
            <a:r>
              <a:rPr lang="it-IT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sopra di me sono passati.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it-I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acque mi hanno sommerso fino alla gola,</a:t>
            </a:r>
            <a:r>
              <a:rPr lang="it-IT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l’abisso mi ha avvolto, l’alga si è avvinta al mio capo. 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it-I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Sono sceso alle radici dei monti, la terra ha chiuso le sue spranghe</a:t>
            </a:r>
            <a:r>
              <a:rPr lang="it-IT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dietro a me per sempre. Ma tu hai fatto risalire dalla fossa la mia vita, Signore, mio Dio».</a:t>
            </a:r>
          </a:p>
          <a:p>
            <a:pPr marL="1371600" lvl="3" indent="0">
              <a:lnSpc>
                <a:spcPct val="90000"/>
              </a:lnSpc>
              <a:buNone/>
            </a:pPr>
            <a:endParaRPr lang="it-IT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0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51C95F-2DEB-8554-9074-3DE9F90C8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D7080A2-056A-41FD-D8A0-CC5C1C0FE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FFFFF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DDBD91-AAE9-27F6-1F13-D33FB24CB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29"/>
            <a:ext cx="9383408" cy="4042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/>
              <a:t>Dialogo ed incontro. Prendere la parola</a:t>
            </a:r>
          </a:p>
          <a:p>
            <a:pPr marL="0" indent="0">
              <a:buNone/>
            </a:pPr>
            <a:r>
              <a:rPr lang="it-IT" sz="2400" b="1" dirty="0"/>
              <a:t>	Il grido di aiuto: ascoltato?</a:t>
            </a:r>
            <a:r>
              <a:rPr lang="it-IT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it-IT" sz="2400" b="1" dirty="0"/>
          </a:p>
          <a:p>
            <a:pPr marL="1600200" lvl="3" indent="-228600">
              <a:buFont typeface="+mj-lt"/>
              <a:buAutoNum type="arabicPeriod"/>
            </a:pPr>
            <a:r>
              <a:rPr lang="it-IT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Dio ascolta</a:t>
            </a: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 esaudisce? 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57400" lvl="4" indent="-228600">
              <a:buFont typeface="+mj-lt"/>
              <a:buAutoNum type="alphaL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it-I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Gli Israeliti gemettero per la loro schiavitù, alzarono grida di lamento e il loro grido dalla schiavitù salì a Dio. </a:t>
            </a:r>
            <a:r>
              <a:rPr lang="it-I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Dio ascoltò il loro lamento, Dio si ricordò della sua alleanza con Abramo, Isacco e Giacobbe. </a:t>
            </a:r>
            <a:r>
              <a:rPr lang="it-IT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it-IT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Dio guardò la condizione degli Israeliti, Dio se ne diede pensiero».</a:t>
            </a:r>
          </a:p>
          <a:p>
            <a:pPr marL="2057400" lvl="4" indent="-228600">
              <a:buFont typeface="+mj-lt"/>
              <a:buAutoNum type="alphaL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Irrazionale? Prescientifico? Non all’altezza del Deus 2.0? </a:t>
            </a:r>
          </a:p>
          <a:p>
            <a:pPr marL="2057400" lvl="4" indent="-228600">
              <a:buFont typeface="+mj-lt"/>
              <a:buAutoNum type="alphaL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molti modi del farsi vicino di Dio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5">
              <a:buFont typeface="+mj-lt"/>
              <a:buAutoNum type="alphaL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trasformando il nostro cuore, </a:t>
            </a:r>
            <a:r>
              <a:rPr lang="it-IT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irrobustendololo</a:t>
            </a:r>
            <a:endParaRPr lang="it-IT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5">
              <a:buFont typeface="+mj-lt"/>
              <a:buAutoNum type="alphaLcPeriod"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 basta? Dinanzi al dolore, che colpisce anche altri? Ci basta? 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691487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70A7D-AB7A-CFC0-F20D-734F72803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58721AB-F0AC-1C1B-73CF-2FEFC175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FFFFF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739486-0BCB-EA96-238D-6836E1F5A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30"/>
            <a:ext cx="9383408" cy="3287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/>
              <a:t>Dialogo ed incontro. Prendere la parola</a:t>
            </a:r>
          </a:p>
          <a:p>
            <a:pPr marL="0" indent="0">
              <a:buNone/>
            </a:pPr>
            <a:r>
              <a:rPr lang="it-IT" sz="2800" b="1" dirty="0"/>
              <a:t>	Interrogazione</a:t>
            </a:r>
          </a:p>
          <a:p>
            <a:pPr marL="1600200" lvl="3" indent="-228600">
              <a:buFont typeface="+mj-lt"/>
              <a:buAutoNum type="arabi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Giobbe: lotta e scoperta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spcAft>
                <a:spcPts val="800"/>
              </a:spcAft>
              <a:buFont typeface="+mj-lt"/>
              <a:buAutoNum type="arabi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Ricerca della volontà di Dio: «</a:t>
            </a:r>
            <a:r>
              <a:rPr lang="it-IT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Mostrami, Signore, la tua via, perché nella tua verità io cammini» (Sal. 86, 11)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22380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C3234A-3ACC-F714-B51E-343AC2FB2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57EA11B-674A-F3FA-AEFF-967BC7F0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FFFFF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1BE28A-0CC9-8E15-616C-C4554792F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29"/>
            <a:ext cx="9383408" cy="4042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/>
              <a:t>Dialogo ed incontro. Un ciclo sempre rinnovato</a:t>
            </a:r>
          </a:p>
          <a:p>
            <a:pPr marL="742950" lvl="1" indent="-285750">
              <a:buFont typeface="+mj-lt"/>
              <a:buAutoNum type="alphaLcPeriod"/>
            </a:pPr>
            <a:r>
              <a:rPr lang="it-IT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Rimandati all’ascolto della Parola</a:t>
            </a: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 un circolo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meglio una spirale che ad ogni passaggio vede la vita – la vita tutta - crescere nel Signore.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buFont typeface="+mj-lt"/>
              <a:buAutoNum type="arabi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rafforza le nostre radici, ci rende sensibili al grido d’altri, saldi nell’agire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buFont typeface="+mj-lt"/>
              <a:buAutoNum type="arabicPeriod"/>
            </a:pPr>
            <a:r>
              <a:rPr lang="it-IT" sz="18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chiede un’ascesi: preghiera nutrita di prassi vitale e capace al contempo di supportarla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0200" lvl="3" indent="-228600">
              <a:spcAft>
                <a:spcPts val="800"/>
              </a:spcAft>
              <a:buFont typeface="+mj-lt"/>
              <a:buAutoNum type="arabicPeriod"/>
            </a:pPr>
            <a:r>
              <a:rPr lang="it-IT" sz="18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innesta nelle quotidianità (le </a:t>
            </a:r>
            <a:r>
              <a:rPr lang="it-IT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berakhot</a:t>
            </a: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dell’ebreo osservante)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07185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18F380-1DAF-0350-DA5F-7B1A40AB3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F1E87C-C9CB-44C0-A79E-F23843684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4A957B-DB4E-4D89-ADEF-2767404BD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573513" y="0"/>
            <a:ext cx="5613431" cy="6853245"/>
            <a:chOff x="2487613" y="285750"/>
            <a:chExt cx="2428876" cy="5654676"/>
          </a:xfrm>
          <a:solidFill>
            <a:schemeClr val="accent1"/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EFD42E2-99CE-445B-AA1F-C21E53519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E92F5F9-DE8A-4BBB-997F-4E44BB9A1B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C77A6FD-178A-4B20-AA36-3461ACD5AF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5B92CCA-B898-4F54-A2BD-95F8436C0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6D01F94-F16C-4C71-B0C2-DDB804F73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A7D28FD-A8D1-425D-B123-FE4CFB84E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B3020C1-8314-4CA9-8B0A-98A516932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4D0BE3D-E410-49F1-B3BD-83B7BE5A4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5429240-0626-4EED-8118-78FA4661AB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FD09B3B-0200-4C44-9419-2DC69B53E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4953E3F-F70C-429A-B9A5-D49FB6484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0E66111-8E38-4E7A-85D6-9CD7FAE4D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5BDF3751-DDD6-4D59-9909-51DF5C0A2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9756" y="1159566"/>
            <a:ext cx="3662939" cy="4568264"/>
          </a:xfrm>
        </p:spPr>
        <p:txBody>
          <a:bodyPr anchor="ctr">
            <a:normAutofit/>
          </a:bodyPr>
          <a:lstStyle/>
          <a:p>
            <a:br>
              <a:rPr lang="it-IT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31FE9B99-9825-4E0E-B4FB-432E59A85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643467"/>
            <a:ext cx="7560245" cy="5571068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725C44-3BFF-C361-28F0-49DC37F8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1286934"/>
            <a:ext cx="6042469" cy="474369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it-IT" sz="2800" b="1" dirty="0">
                <a:solidFill>
                  <a:srgbClr val="FFFFFF"/>
                </a:solidFill>
              </a:rPr>
              <a:t>Tempi</a:t>
            </a:r>
          </a:p>
          <a:p>
            <a:pPr marL="742950" lvl="1" indent="-285750">
              <a:buFont typeface="+mj-lt"/>
              <a:buAutoNum type="alphaLcPeriod"/>
            </a:pPr>
            <a:r>
              <a:rPr lang="it-IT" sz="24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Immersione intessuta di parole e silenzi </a:t>
            </a:r>
            <a:endParaRPr lang="it-IT" sz="24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it-IT" sz="24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Oltre la centratura sulla nostra vita </a:t>
            </a:r>
            <a:endParaRPr lang="it-IT" sz="24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Gratuità: “benedici il Signore anima mia”</a:t>
            </a:r>
            <a:endParaRPr lang="it-IT" sz="20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it-IT" sz="20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icerca del volto di Dio: “mostrami il tuo volto”, “ha sete di te Signore l’anima mia”, “Maranatha, vieni”</a:t>
            </a:r>
            <a:endParaRPr lang="it-IT" sz="20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20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venire di Dio stesso </a:t>
            </a:r>
            <a:r>
              <a:rPr lang="it-IT" sz="20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it-IT" sz="20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inabitazione, divinizzazione, sguardo sul mistero)</a:t>
            </a:r>
            <a:endParaRPr lang="it-IT" sz="20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800"/>
              </a:spcAft>
              <a:buFont typeface="+mj-lt"/>
              <a:buAutoNum type="alphaLcPeriod"/>
            </a:pPr>
            <a:r>
              <a:rPr lang="it-IT" sz="24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perché la vita tutta – da mani e piedi a mente e cuore –sia sempre più fatta preghiera.</a:t>
            </a:r>
            <a:endParaRPr lang="it-IT" sz="24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06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37C61-8E6C-5FF9-695B-62CB61FDF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845327B2-C2A8-ACEE-C54D-C17EC692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it-IT" sz="20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</a:t>
            </a:r>
            <a:br>
              <a:rPr lang="it-IT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0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4" descr="Tessuto bianco progettato per sgocciolare">
            <a:extLst>
              <a:ext uri="{FF2B5EF4-FFF2-40B4-BE49-F238E27FC236}">
                <a16:creationId xmlns:a16="http://schemas.microsoft.com/office/drawing/2014/main" id="{3AB38826-A3E0-9F29-8B0A-85F790552A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73" r="18018" b="4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8D416F-8986-C051-AF4A-2572D45ED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it-IT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Allarga la tua tenda. </a:t>
            </a:r>
            <a:endParaRPr lang="it-IT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Una preghiera sinodale: non solo Io; imparare a dire Noi</a:t>
            </a:r>
          </a:p>
          <a:p>
            <a:pPr marL="742950" lvl="1" indent="-285750">
              <a:buFont typeface="+mj-lt"/>
              <a:buAutoNum type="alpha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preghiera nella vita comunitaria, in quella familiare. </a:t>
            </a:r>
          </a:p>
          <a:p>
            <a:pPr marL="742950" lvl="1" indent="-285750">
              <a:buFont typeface="+mj-lt"/>
              <a:buAutoNum type="alphaLcPeriod"/>
            </a:pPr>
            <a:r>
              <a:rPr lang="it-IT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Due punti forti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Padre Nostro: il soggetto è un popolo in cammino: venga il tuo Regno / dacci il pane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spcAft>
                <a:spcPts val="800"/>
              </a:spcAft>
              <a:buFont typeface="+mj-lt"/>
              <a:buAutoNum type="romanLcPeriod"/>
            </a:pPr>
            <a:r>
              <a:rPr lang="it-IT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 liturgia come preghiera condivisa – lode, ringraziamento, celebrazione invocazione (siamo capaci di far risuonare nelle nostre liturgie le armoniche della preghiera autentica? Di rafforzare con esse la preghiera di ognuno/a e quella di tutti/e insieme) 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96883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27BCB-D2B8-766C-846B-072D3DDD2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6AFD431-09B7-42CA-BF39-9FE5DBE53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11C96E-3D2D-48C8-AAB9-C1CB02D1D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accent1">
              <a:alpha val="3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D18AF42-7CD5-4754-91D4-1BE53B5D1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28C8F1A-9407-4D67-8250-D8923BC6D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CE0A2B0-F7F1-442C-A287-CD6F729E2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E69CFA3-AE12-4EAF-A3A1-564BEEFEF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CB64037-2AE8-4CA9-AD8E-7ACC8618F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D319B10-EE8E-453F-A137-D7EEFA208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283F486-509C-4A42-8EED-794A991D2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BBFBB12-E756-4386-9C17-CA5743838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ADD0E7E-F4A6-4B3F-8A2F-BCBFAFBA2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19FCFB7-5E71-4197-8EC7-2ACB6DB02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AA533FE-4903-48DD-A921-421A9C44A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4CC5D8E-0D6C-4021-B84E-5D6182C0E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F025C53-2199-F32C-DFCA-0360615EE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9756" y="1159566"/>
            <a:ext cx="3662939" cy="4568264"/>
          </a:xfrm>
        </p:spPr>
        <p:txBody>
          <a:bodyPr anchor="ctr">
            <a:normAutofit/>
          </a:bodyPr>
          <a:lstStyle/>
          <a:p>
            <a:br>
              <a:rPr lang="it-IT" b="1" i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i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"Ed egli su di me si è chinato, ha dato ascolto al mio grido" </a:t>
            </a:r>
            <a:br>
              <a:rPr lang="it-IT" b="1" i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b="1" i="1" kern="1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E7D63BAB-D0DB-4F66-92F9-4D2E0A2E5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643468"/>
            <a:ext cx="7560245" cy="5571066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A1C345-ADB6-DBB7-A913-A1CF736FC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09" y="1286933"/>
            <a:ext cx="5940471" cy="4743699"/>
          </a:xfrm>
        </p:spPr>
        <p:txBody>
          <a:bodyPr anchor="ctr">
            <a:normAutofit lnSpcReduction="10000"/>
          </a:bodyPr>
          <a:lstStyle/>
          <a:p>
            <a:pPr marL="457200" lvl="1" indent="0">
              <a:buNone/>
            </a:pPr>
            <a:r>
              <a:rPr lang="it-IT" sz="18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Fatti voce di ogni creatura</a:t>
            </a:r>
            <a:endParaRPr lang="it-IT" sz="18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ricchezza del creato dall’amore trinitario: contemplazione: </a:t>
            </a:r>
          </a:p>
          <a:p>
            <a:pPr lvl="3">
              <a:buFont typeface="+mj-lt"/>
              <a:buAutoNum type="romanLcPeriod"/>
            </a:pPr>
            <a:r>
              <a:rPr lang="it-IT" sz="16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“il primo principio fece questo mondo sensibile per manifestare se stesso, cioè, perché per suo mezzo come per mezzo di un vestigio, l’uomo fosse ricondotto ad amare e lodare Dio creatore” (Bonaventura </a:t>
            </a:r>
            <a:r>
              <a:rPr lang="it-IT" sz="1600" i="1" kern="100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Breviloquium</a:t>
            </a:r>
            <a:r>
              <a:rPr lang="it-IT" sz="1600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6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II, XI).</a:t>
            </a:r>
          </a:p>
          <a:p>
            <a:pPr lvl="2">
              <a:buFont typeface="+mj-lt"/>
              <a:buAutoNum type="romanLcPeriod"/>
            </a:pP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«Laudato Si’ mi Signore </a:t>
            </a:r>
            <a:r>
              <a:rPr lang="it-IT" sz="1800" kern="100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cum</a:t>
            </a: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tucte</a:t>
            </a: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le tue creature» (Cantico di Frate Sole)</a:t>
            </a:r>
            <a:endParaRPr lang="it-IT" sz="18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>
              <a:buFont typeface="+mj-lt"/>
              <a:buAutoNum type="romanLcPeriod"/>
            </a:pP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«Lodatelo voi tutte fulgide stelle» (Sal 148, 3). La benedizione della creazione risponde alla benedizione </a:t>
            </a:r>
            <a:r>
              <a:rPr lang="it-IT" sz="1800" kern="100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creazionale</a:t>
            </a: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 parte di Dio (Gen.1). Farci interpreti del preghiera del cosmo</a:t>
            </a:r>
            <a:endParaRPr lang="it-IT" sz="18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it-IT" sz="18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Respirare in sintonia con lo Spirito creatore, dar voce anche al grido della terra</a:t>
            </a:r>
            <a:endParaRPr lang="it-IT" sz="18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>
              <a:buFont typeface="+mj-lt"/>
              <a:buAutoNum type="romanLcPeriod"/>
            </a:pPr>
            <a:endParaRPr lang="it-IT" sz="1600" kern="10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09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6F14-9055-1013-EBB4-7345E4F29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E5F594-7CDF-D668-42CD-A5713C98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it-IT" sz="28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8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«Ed egli su di me si è chinato, ha dato ascolto al mio grido» </a:t>
            </a:r>
            <a:br>
              <a:rPr lang="it-IT" sz="28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Simone Morandini</a:t>
            </a:r>
            <a:br>
              <a:rPr lang="it-IT" sz="28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28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1876A1-36DA-5A4C-CDDD-99B0E204E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199"/>
            <a:ext cx="10515600" cy="3433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Per </a:t>
            </a: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essere</a:t>
            </a:r>
            <a:r>
              <a:rPr lang="it-IT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preghiera</a:t>
            </a:r>
            <a:r>
              <a:rPr lang="it-IT" sz="2400" dirty="0">
                <a:latin typeface="Times New Roman" panose="02020603050405020304" pitchFamily="18" charset="0"/>
                <a:ea typeface="Aptos" panose="020B0004020202020204" pitchFamily="34" charset="0"/>
              </a:rPr>
              <a:t>,</a:t>
            </a:r>
            <a:endParaRPr lang="it-IT" sz="24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it-IT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nell’</a:t>
            </a:r>
            <a:r>
              <a:rPr lang="it-IT" sz="240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intera</a:t>
            </a:r>
            <a:r>
              <a:rPr lang="it-IT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nostra persona, </a:t>
            </a:r>
          </a:p>
          <a:p>
            <a:pPr marL="0" indent="0" algn="ctr">
              <a:buNone/>
            </a:pPr>
            <a:r>
              <a:rPr lang="it-IT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nell’</a:t>
            </a:r>
            <a:r>
              <a:rPr lang="it-IT" sz="240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intera</a:t>
            </a:r>
            <a:r>
              <a:rPr lang="it-IT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rete di relazioni di cui siamo intessuti,</a:t>
            </a:r>
          </a:p>
          <a:p>
            <a:pPr marL="0" indent="0" algn="ctr">
              <a:buNone/>
            </a:pPr>
            <a:r>
              <a:rPr lang="it-IT" sz="2400" dirty="0">
                <a:latin typeface="Times New Roman" panose="02020603050405020304" pitchFamily="18" charset="0"/>
                <a:ea typeface="Aptos" panose="020B0004020202020204" pitchFamily="34" charset="0"/>
              </a:rPr>
              <a:t>c</a:t>
            </a:r>
            <a:r>
              <a:rPr lang="it-IT" sz="2400">
                <a:latin typeface="Times New Roman" panose="02020603050405020304" pitchFamily="18" charset="0"/>
                <a:ea typeface="Aptos" panose="020B0004020202020204" pitchFamily="34" charset="0"/>
              </a:rPr>
              <a:t>on </a:t>
            </a:r>
            <a:r>
              <a:rPr lang="it-IT" sz="2400" dirty="0">
                <a:latin typeface="Times New Roman" panose="02020603050405020304" pitchFamily="18" charset="0"/>
                <a:ea typeface="Aptos" panose="020B0004020202020204" pitchFamily="34" charset="0"/>
              </a:rPr>
              <a:t>la vita tutta</a:t>
            </a:r>
            <a:r>
              <a:rPr lang="it-IT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260939485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</TotalTime>
  <Words>1236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Aptos</vt:lpstr>
      <vt:lpstr>Arial</vt:lpstr>
      <vt:lpstr>Century Gothic</vt:lpstr>
      <vt:lpstr>Times New Roman</vt:lpstr>
      <vt:lpstr>Wingdings 3</vt:lpstr>
      <vt:lpstr>Filo</vt:lpstr>
      <vt:lpstr>«Ed egli su di me si è chinato, ha dato ascolto al mio grido»  Sal 40 (39), 2 Come Dio suscita, sorregge, esaudisce la nostra preghiera? </vt:lpstr>
      <vt:lpstr> «Ed egli su di me si è chinato, ha dato ascolto al mio grido»  Simone Morandini </vt:lpstr>
      <vt:lpstr> «Ed egli su di me si è chinato, ha dato ascolto al mio grido»  Simone Morandini </vt:lpstr>
      <vt:lpstr> «Ed egli su di me si è chinato, ha dato ascolto al mio grido»  Simone Morandini </vt:lpstr>
      <vt:lpstr> «Ed egli su di me si è chinato, ha dato ascolto al mio grido»  Simone Morandini </vt:lpstr>
      <vt:lpstr> «Ed egli su di me si è chinato, ha dato ascolto al mio grido»  Simone Morandini </vt:lpstr>
      <vt:lpstr> «Ed egli su di me si è chinato, ha dato ascolto al mio grido»  Simone Morandini </vt:lpstr>
      <vt:lpstr> «Ed egli su di me si è chinato, ha dato ascolto al mio grido» Simone Morandini </vt:lpstr>
      <vt:lpstr> «Ed egli su di me si è chinato, ha dato ascolto al mio grido»  Simone Morandini </vt:lpstr>
      <vt:lpstr> «Ed egli su di me si è chinato, ha dato ascolto al mio grido» Simone Morandini </vt:lpstr>
      <vt:lpstr> "Ed egli su di me si è chinato, ha dato ascolto al mio grido"  Simone Morandini </vt:lpstr>
      <vt:lpstr> «Ed egli su di me si è chinato, ha dato ascolto al mio grido»  Simone Morandini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Simone Morandini</dc:creator>
  <cp:lastModifiedBy>Segreteria Pastorale Forlì-Bertinoro</cp:lastModifiedBy>
  <cp:revision>1</cp:revision>
  <dcterms:created xsi:type="dcterms:W3CDTF">2024-10-12T12:58:46Z</dcterms:created>
  <dcterms:modified xsi:type="dcterms:W3CDTF">2024-10-15T07:20:46Z</dcterms:modified>
</cp:coreProperties>
</file>